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5" r:id="rId4"/>
  </p:sldMasterIdLst>
  <p:sldIdLst>
    <p:sldId id="256" r:id="rId5"/>
    <p:sldId id="257" r:id="rId6"/>
    <p:sldId id="285" r:id="rId7"/>
    <p:sldId id="258" r:id="rId8"/>
    <p:sldId id="270" r:id="rId9"/>
    <p:sldId id="274" r:id="rId10"/>
    <p:sldId id="271" r:id="rId11"/>
    <p:sldId id="273" r:id="rId12"/>
    <p:sldId id="275" r:id="rId13"/>
    <p:sldId id="276" r:id="rId14"/>
    <p:sldId id="284" r:id="rId15"/>
    <p:sldId id="277" r:id="rId16"/>
    <p:sldId id="280" r:id="rId17"/>
    <p:sldId id="281" r:id="rId18"/>
    <p:sldId id="286" r:id="rId19"/>
    <p:sldId id="282" r:id="rId20"/>
    <p:sldId id="283" r:id="rId21"/>
    <p:sldId id="287" r:id="rId22"/>
    <p:sldId id="264" r:id="rId23"/>
    <p:sldId id="288" r:id="rId24"/>
    <p:sldId id="272" r:id="rId25"/>
    <p:sldId id="279" r:id="rId26"/>
    <p:sldId id="262" r:id="rId27"/>
    <p:sldId id="263" r:id="rId28"/>
    <p:sldId id="260" r:id="rId29"/>
    <p:sldId id="261" r:id="rId30"/>
  </p:sldIdLst>
  <p:sldSz cx="12192000" cy="6858000"/>
  <p:notesSz cx="6858000" cy="9144000"/>
  <p:embeddedFontLst>
    <p:embeddedFont>
      <p:font typeface="Calibri" panose="020F0502020204030204" pitchFamily="34" charset="0"/>
      <p:regular r:id="rId31"/>
      <p:bold r:id="rId32"/>
      <p:italic r:id="rId33"/>
      <p:boldItalic r:id="rId34"/>
    </p:embeddedFont>
    <p:embeddedFont>
      <p:font typeface="Century Gothic" panose="020B0502020202020204" pitchFamily="34" charset="0"/>
      <p:regular r:id="rId35"/>
      <p:bold r:id="rId36"/>
      <p:italic r:id="rId37"/>
      <p:boldItalic r:id="rId38"/>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0FF"/>
    <a:srgbClr val="EF53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F79128-3B57-A44D-A010-78793BAB882D}" v="3" dt="2022-06-05T22:58:36.8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94"/>
    <p:restoredTop sz="95840"/>
  </p:normalViewPr>
  <p:slideViewPr>
    <p:cSldViewPr snapToGrid="0" snapToObjects="1">
      <p:cViewPr varScale="1">
        <p:scale>
          <a:sx n="107" d="100"/>
          <a:sy n="107" d="100"/>
        </p:scale>
        <p:origin x="44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font" Target="fonts/font4.fntdata"/><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6.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fntdata"/><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5.fntdata"/><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3.fntdata"/><Relationship Id="rId38" Type="http://schemas.openxmlformats.org/officeDocument/2006/relationships/font" Target="fonts/font8.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in Bläsing" userId="3fd8de12-e4b7-485a-992a-90717dfdd471" providerId="ADAL" clId="{6B0FB49D-F5C7-3145-B090-2210C04B8947}"/>
    <pc:docChg chg="custSel modSld">
      <pc:chgData name="Robin Bläsing" userId="3fd8de12-e4b7-485a-992a-90717dfdd471" providerId="ADAL" clId="{6B0FB49D-F5C7-3145-B090-2210C04B8947}" dt="2021-12-17T14:26:28.915" v="74" actId="1076"/>
      <pc:docMkLst>
        <pc:docMk/>
      </pc:docMkLst>
      <pc:sldChg chg="modSp mod">
        <pc:chgData name="Robin Bläsing" userId="3fd8de12-e4b7-485a-992a-90717dfdd471" providerId="ADAL" clId="{6B0FB49D-F5C7-3145-B090-2210C04B8947}" dt="2021-12-17T14:19:15.506" v="48" actId="255"/>
        <pc:sldMkLst>
          <pc:docMk/>
          <pc:sldMk cId="188267918" sldId="270"/>
        </pc:sldMkLst>
        <pc:spChg chg="mod">
          <ac:chgData name="Robin Bläsing" userId="3fd8de12-e4b7-485a-992a-90717dfdd471" providerId="ADAL" clId="{6B0FB49D-F5C7-3145-B090-2210C04B8947}" dt="2021-12-17T14:14:40.421" v="6" actId="207"/>
          <ac:spMkLst>
            <pc:docMk/>
            <pc:sldMk cId="188267918" sldId="270"/>
            <ac:spMk id="4" creationId="{D834FBC8-828E-C047-9872-20C72C1AF725}"/>
          </ac:spMkLst>
        </pc:spChg>
        <pc:spChg chg="mod">
          <ac:chgData name="Robin Bläsing" userId="3fd8de12-e4b7-485a-992a-90717dfdd471" providerId="ADAL" clId="{6B0FB49D-F5C7-3145-B090-2210C04B8947}" dt="2021-12-17T14:19:15.506" v="48" actId="255"/>
          <ac:spMkLst>
            <pc:docMk/>
            <pc:sldMk cId="188267918" sldId="270"/>
            <ac:spMk id="25" creationId="{A2CB4BC1-A3CF-1F4D-8F8C-78918B8F85DB}"/>
          </ac:spMkLst>
        </pc:spChg>
      </pc:sldChg>
      <pc:sldChg chg="modSp mod">
        <pc:chgData name="Robin Bläsing" userId="3fd8de12-e4b7-485a-992a-90717dfdd471" providerId="ADAL" clId="{6B0FB49D-F5C7-3145-B090-2210C04B8947}" dt="2021-12-17T14:18:53.114" v="46" actId="11"/>
        <pc:sldMkLst>
          <pc:docMk/>
          <pc:sldMk cId="2070644273" sldId="271"/>
        </pc:sldMkLst>
        <pc:spChg chg="mod">
          <ac:chgData name="Robin Bläsing" userId="3fd8de12-e4b7-485a-992a-90717dfdd471" providerId="ADAL" clId="{6B0FB49D-F5C7-3145-B090-2210C04B8947}" dt="2021-12-17T14:18:53.114" v="46" actId="11"/>
          <ac:spMkLst>
            <pc:docMk/>
            <pc:sldMk cId="2070644273" sldId="271"/>
            <ac:spMk id="6" creationId="{33DD8267-C612-CA45-8996-395437E12179}"/>
          </ac:spMkLst>
        </pc:spChg>
        <pc:spChg chg="mod">
          <ac:chgData name="Robin Bläsing" userId="3fd8de12-e4b7-485a-992a-90717dfdd471" providerId="ADAL" clId="{6B0FB49D-F5C7-3145-B090-2210C04B8947}" dt="2021-12-17T14:18:41.717" v="44" actId="5793"/>
          <ac:spMkLst>
            <pc:docMk/>
            <pc:sldMk cId="2070644273" sldId="271"/>
            <ac:spMk id="7" creationId="{27E64452-6843-C144-B626-A498BE6EBBB1}"/>
          </ac:spMkLst>
        </pc:spChg>
      </pc:sldChg>
      <pc:sldChg chg="delSp modSp mod">
        <pc:chgData name="Robin Bläsing" userId="3fd8de12-e4b7-485a-992a-90717dfdd471" providerId="ADAL" clId="{6B0FB49D-F5C7-3145-B090-2210C04B8947}" dt="2021-12-17T14:19:04.550" v="47" actId="11"/>
        <pc:sldMkLst>
          <pc:docMk/>
          <pc:sldMk cId="902053443" sldId="273"/>
        </pc:sldMkLst>
        <pc:spChg chg="mod">
          <ac:chgData name="Robin Bläsing" userId="3fd8de12-e4b7-485a-992a-90717dfdd471" providerId="ADAL" clId="{6B0FB49D-F5C7-3145-B090-2210C04B8947}" dt="2021-12-17T14:16:36.561" v="24" actId="20577"/>
          <ac:spMkLst>
            <pc:docMk/>
            <pc:sldMk cId="902053443" sldId="273"/>
            <ac:spMk id="2" creationId="{6F7430FD-D2AB-A74E-916B-F75683791B56}"/>
          </ac:spMkLst>
        </pc:spChg>
        <pc:spChg chg="mod">
          <ac:chgData name="Robin Bläsing" userId="3fd8de12-e4b7-485a-992a-90717dfdd471" providerId="ADAL" clId="{6B0FB49D-F5C7-3145-B090-2210C04B8947}" dt="2021-12-17T14:18:32.453" v="43" actId="255"/>
          <ac:spMkLst>
            <pc:docMk/>
            <pc:sldMk cId="902053443" sldId="273"/>
            <ac:spMk id="6" creationId="{33DD8267-C612-CA45-8996-395437E12179}"/>
          </ac:spMkLst>
        </pc:spChg>
        <pc:spChg chg="mod">
          <ac:chgData name="Robin Bläsing" userId="3fd8de12-e4b7-485a-992a-90717dfdd471" providerId="ADAL" clId="{6B0FB49D-F5C7-3145-B090-2210C04B8947}" dt="2021-12-17T14:19:04.550" v="47" actId="11"/>
          <ac:spMkLst>
            <pc:docMk/>
            <pc:sldMk cId="902053443" sldId="273"/>
            <ac:spMk id="7" creationId="{27E64452-6843-C144-B626-A498BE6EBBB1}"/>
          </ac:spMkLst>
        </pc:spChg>
        <pc:picChg chg="del mod">
          <ac:chgData name="Robin Bläsing" userId="3fd8de12-e4b7-485a-992a-90717dfdd471" providerId="ADAL" clId="{6B0FB49D-F5C7-3145-B090-2210C04B8947}" dt="2021-12-17T14:17:37.366" v="33" actId="478"/>
          <ac:picMkLst>
            <pc:docMk/>
            <pc:sldMk cId="902053443" sldId="273"/>
            <ac:picMk id="8" creationId="{D7DE15AC-0F94-694F-9159-520CF4A69FCB}"/>
          </ac:picMkLst>
        </pc:picChg>
      </pc:sldChg>
      <pc:sldChg chg="modSp modAnim">
        <pc:chgData name="Robin Bläsing" userId="3fd8de12-e4b7-485a-992a-90717dfdd471" providerId="ADAL" clId="{6B0FB49D-F5C7-3145-B090-2210C04B8947}" dt="2021-12-17T14:20:42.867" v="58" actId="115"/>
        <pc:sldMkLst>
          <pc:docMk/>
          <pc:sldMk cId="762072352" sldId="275"/>
        </pc:sldMkLst>
        <pc:spChg chg="mod">
          <ac:chgData name="Robin Bläsing" userId="3fd8de12-e4b7-485a-992a-90717dfdd471" providerId="ADAL" clId="{6B0FB49D-F5C7-3145-B090-2210C04B8947}" dt="2021-12-17T14:20:42.867" v="58" actId="115"/>
          <ac:spMkLst>
            <pc:docMk/>
            <pc:sldMk cId="762072352" sldId="275"/>
            <ac:spMk id="4" creationId="{06E06B7D-F770-1A4D-A1FA-4D864291D09D}"/>
          </ac:spMkLst>
        </pc:spChg>
      </pc:sldChg>
      <pc:sldChg chg="modSp mod">
        <pc:chgData name="Robin Bläsing" userId="3fd8de12-e4b7-485a-992a-90717dfdd471" providerId="ADAL" clId="{6B0FB49D-F5C7-3145-B090-2210C04B8947}" dt="2021-12-17T14:23:28.004" v="64" actId="115"/>
        <pc:sldMkLst>
          <pc:docMk/>
          <pc:sldMk cId="1833737736" sldId="276"/>
        </pc:sldMkLst>
        <pc:spChg chg="mod">
          <ac:chgData name="Robin Bläsing" userId="3fd8de12-e4b7-485a-992a-90717dfdd471" providerId="ADAL" clId="{6B0FB49D-F5C7-3145-B090-2210C04B8947}" dt="2021-12-17T14:23:28.004" v="64" actId="115"/>
          <ac:spMkLst>
            <pc:docMk/>
            <pc:sldMk cId="1833737736" sldId="276"/>
            <ac:spMk id="4" creationId="{06E06B7D-F770-1A4D-A1FA-4D864291D09D}"/>
          </ac:spMkLst>
        </pc:spChg>
      </pc:sldChg>
      <pc:sldChg chg="modSp mod">
        <pc:chgData name="Robin Bläsing" userId="3fd8de12-e4b7-485a-992a-90717dfdd471" providerId="ADAL" clId="{6B0FB49D-F5C7-3145-B090-2210C04B8947}" dt="2021-12-17T14:26:28.915" v="74" actId="1076"/>
        <pc:sldMkLst>
          <pc:docMk/>
          <pc:sldMk cId="1270427428" sldId="282"/>
        </pc:sldMkLst>
        <pc:spChg chg="mod">
          <ac:chgData name="Robin Bläsing" userId="3fd8de12-e4b7-485a-992a-90717dfdd471" providerId="ADAL" clId="{6B0FB49D-F5C7-3145-B090-2210C04B8947}" dt="2021-12-17T14:26:28.915" v="74" actId="1076"/>
          <ac:spMkLst>
            <pc:docMk/>
            <pc:sldMk cId="1270427428" sldId="282"/>
            <ac:spMk id="4" creationId="{70716387-6415-7D40-BA25-2AC81C658332}"/>
          </ac:spMkLst>
        </pc:spChg>
        <pc:spChg chg="mod">
          <ac:chgData name="Robin Bläsing" userId="3fd8de12-e4b7-485a-992a-90717dfdd471" providerId="ADAL" clId="{6B0FB49D-F5C7-3145-B090-2210C04B8947}" dt="2021-12-17T14:26:05.452" v="73" actId="20577"/>
          <ac:spMkLst>
            <pc:docMk/>
            <pc:sldMk cId="1270427428" sldId="282"/>
            <ac:spMk id="7" creationId="{27E64452-6843-C144-B626-A498BE6EBBB1}"/>
          </ac:spMkLst>
        </pc:spChg>
      </pc:sldChg>
      <pc:sldChg chg="modSp mod">
        <pc:chgData name="Robin Bläsing" userId="3fd8de12-e4b7-485a-992a-90717dfdd471" providerId="ADAL" clId="{6B0FB49D-F5C7-3145-B090-2210C04B8947}" dt="2021-12-17T14:25:48.772" v="70" actId="20577"/>
        <pc:sldMkLst>
          <pc:docMk/>
          <pc:sldMk cId="1349689706" sldId="286"/>
        </pc:sldMkLst>
        <pc:spChg chg="mod">
          <ac:chgData name="Robin Bläsing" userId="3fd8de12-e4b7-485a-992a-90717dfdd471" providerId="ADAL" clId="{6B0FB49D-F5C7-3145-B090-2210C04B8947}" dt="2021-12-17T14:25:48.772" v="70" actId="20577"/>
          <ac:spMkLst>
            <pc:docMk/>
            <pc:sldMk cId="1349689706" sldId="286"/>
            <ac:spMk id="7" creationId="{27E64452-6843-C144-B626-A498BE6EBBB1}"/>
          </ac:spMkLst>
        </pc:spChg>
      </pc:sldChg>
    </pc:docChg>
  </pc:docChgLst>
  <pc:docChgLst>
    <pc:chgData name="Robin Bläsing" userId="3fd8de12-e4b7-485a-992a-90717dfdd471" providerId="ADAL" clId="{B1F79128-3B57-A44D-A010-78793BAB882D}"/>
    <pc:docChg chg="custSel modSld">
      <pc:chgData name="Robin Bläsing" userId="3fd8de12-e4b7-485a-992a-90717dfdd471" providerId="ADAL" clId="{B1F79128-3B57-A44D-A010-78793BAB882D}" dt="2022-06-05T22:58:39.016" v="7" actId="478"/>
      <pc:docMkLst>
        <pc:docMk/>
      </pc:docMkLst>
      <pc:sldChg chg="addSp delSp modSp mod">
        <pc:chgData name="Robin Bläsing" userId="3fd8de12-e4b7-485a-992a-90717dfdd471" providerId="ADAL" clId="{B1F79128-3B57-A44D-A010-78793BAB882D}" dt="2022-06-05T22:58:39.016" v="7" actId="478"/>
        <pc:sldMkLst>
          <pc:docMk/>
          <pc:sldMk cId="2822153734" sldId="256"/>
        </pc:sldMkLst>
        <pc:picChg chg="add del">
          <ac:chgData name="Robin Bläsing" userId="3fd8de12-e4b7-485a-992a-90717dfdd471" providerId="ADAL" clId="{B1F79128-3B57-A44D-A010-78793BAB882D}" dt="2022-06-05T22:58:30.741" v="4" actId="478"/>
          <ac:picMkLst>
            <pc:docMk/>
            <pc:sldMk cId="2822153734" sldId="256"/>
            <ac:picMk id="3" creationId="{2415EE2F-9B34-0DC0-9E84-5B6DB2A5BD08}"/>
          </ac:picMkLst>
        </pc:picChg>
        <pc:picChg chg="add del mod">
          <ac:chgData name="Robin Bläsing" userId="3fd8de12-e4b7-485a-992a-90717dfdd471" providerId="ADAL" clId="{B1F79128-3B57-A44D-A010-78793BAB882D}" dt="2022-06-05T22:58:01.423" v="2" actId="478"/>
          <ac:picMkLst>
            <pc:docMk/>
            <pc:sldMk cId="2822153734" sldId="256"/>
            <ac:picMk id="3" creationId="{BA97F7BE-4D28-E67E-FC02-4A79CBAAE363}"/>
          </ac:picMkLst>
        </pc:picChg>
        <pc:picChg chg="add del mod">
          <ac:chgData name="Robin Bläsing" userId="3fd8de12-e4b7-485a-992a-90717dfdd471" providerId="ADAL" clId="{B1F79128-3B57-A44D-A010-78793BAB882D}" dt="2022-06-05T22:58:39.016" v="7" actId="478"/>
          <ac:picMkLst>
            <pc:docMk/>
            <pc:sldMk cId="2822153734" sldId="256"/>
            <ac:picMk id="5" creationId="{78148F79-7408-FE20-E88B-6AAA0DB1691E}"/>
          </ac:picMkLst>
        </pc:picChg>
      </pc:sldChg>
    </pc:docChg>
  </pc:docChgLst>
  <pc:docChgLst>
    <pc:chgData name="Robin Bläsing" userId="3fd8de12-e4b7-485a-992a-90717dfdd471" providerId="ADAL" clId="{654F6CAF-F289-1F47-A9CB-4ED0618E0FEF}"/>
    <pc:docChg chg="undo redo custSel addSld delSld modSld sldOrd">
      <pc:chgData name="Robin Bläsing" userId="3fd8de12-e4b7-485a-992a-90717dfdd471" providerId="ADAL" clId="{654F6CAF-F289-1F47-A9CB-4ED0618E0FEF}" dt="2021-11-11T12:06:51.221" v="5507" actId="1035"/>
      <pc:docMkLst>
        <pc:docMk/>
      </pc:docMkLst>
      <pc:sldChg chg="modSp mod">
        <pc:chgData name="Robin Bläsing" userId="3fd8de12-e4b7-485a-992a-90717dfdd471" providerId="ADAL" clId="{654F6CAF-F289-1F47-A9CB-4ED0618E0FEF}" dt="2021-11-11T10:02:48.024" v="5411" actId="20577"/>
        <pc:sldMkLst>
          <pc:docMk/>
          <pc:sldMk cId="445909521" sldId="257"/>
        </pc:sldMkLst>
        <pc:spChg chg="mod">
          <ac:chgData name="Robin Bläsing" userId="3fd8de12-e4b7-485a-992a-90717dfdd471" providerId="ADAL" clId="{654F6CAF-F289-1F47-A9CB-4ED0618E0FEF}" dt="2021-11-11T02:30:18.176" v="4277" actId="20577"/>
          <ac:spMkLst>
            <pc:docMk/>
            <pc:sldMk cId="445909521" sldId="257"/>
            <ac:spMk id="2" creationId="{A075D869-7165-1F43-A5BB-C092C4DAE0E5}"/>
          </ac:spMkLst>
        </pc:spChg>
        <pc:spChg chg="mod">
          <ac:chgData name="Robin Bläsing" userId="3fd8de12-e4b7-485a-992a-90717dfdd471" providerId="ADAL" clId="{654F6CAF-F289-1F47-A9CB-4ED0618E0FEF}" dt="2021-11-11T10:02:48.024" v="5411" actId="20577"/>
          <ac:spMkLst>
            <pc:docMk/>
            <pc:sldMk cId="445909521" sldId="257"/>
            <ac:spMk id="3" creationId="{91CB9FB0-82FD-FB44-99A6-DF1BC9A121A7}"/>
          </ac:spMkLst>
        </pc:spChg>
      </pc:sldChg>
      <pc:sldChg chg="ord">
        <pc:chgData name="Robin Bläsing" userId="3fd8de12-e4b7-485a-992a-90717dfdd471" providerId="ADAL" clId="{654F6CAF-F289-1F47-A9CB-4ED0618E0FEF}" dt="2021-11-11T01:58:44.637" v="3797" actId="20578"/>
        <pc:sldMkLst>
          <pc:docMk/>
          <pc:sldMk cId="710996891" sldId="260"/>
        </pc:sldMkLst>
      </pc:sldChg>
      <pc:sldChg chg="ord">
        <pc:chgData name="Robin Bläsing" userId="3fd8de12-e4b7-485a-992a-90717dfdd471" providerId="ADAL" clId="{654F6CAF-F289-1F47-A9CB-4ED0618E0FEF}" dt="2021-11-11T01:58:43.600" v="3796" actId="20578"/>
        <pc:sldMkLst>
          <pc:docMk/>
          <pc:sldMk cId="1924727167" sldId="261"/>
        </pc:sldMkLst>
      </pc:sldChg>
      <pc:sldChg chg="add">
        <pc:chgData name="Robin Bläsing" userId="3fd8de12-e4b7-485a-992a-90717dfdd471" providerId="ADAL" clId="{654F6CAF-F289-1F47-A9CB-4ED0618E0FEF}" dt="2021-11-11T01:58:17.895" v="3794"/>
        <pc:sldMkLst>
          <pc:docMk/>
          <pc:sldMk cId="1480611286" sldId="262"/>
        </pc:sldMkLst>
      </pc:sldChg>
      <pc:sldChg chg="del">
        <pc:chgData name="Robin Bläsing" userId="3fd8de12-e4b7-485a-992a-90717dfdd471" providerId="ADAL" clId="{654F6CAF-F289-1F47-A9CB-4ED0618E0FEF}" dt="2021-11-11T01:58:14.333" v="3793" actId="2696"/>
        <pc:sldMkLst>
          <pc:docMk/>
          <pc:sldMk cId="2095027521" sldId="262"/>
        </pc:sldMkLst>
      </pc:sldChg>
      <pc:sldChg chg="addSp modSp add mod ord">
        <pc:chgData name="Robin Bläsing" userId="3fd8de12-e4b7-485a-992a-90717dfdd471" providerId="ADAL" clId="{654F6CAF-F289-1F47-A9CB-4ED0618E0FEF}" dt="2021-11-11T09:56:49.554" v="5269"/>
        <pc:sldMkLst>
          <pc:docMk/>
          <pc:sldMk cId="1389297600" sldId="264"/>
        </pc:sldMkLst>
        <pc:spChg chg="mod">
          <ac:chgData name="Robin Bläsing" userId="3fd8de12-e4b7-485a-992a-90717dfdd471" providerId="ADAL" clId="{654F6CAF-F289-1F47-A9CB-4ED0618E0FEF}" dt="2021-11-11T09:44:35.310" v="4756"/>
          <ac:spMkLst>
            <pc:docMk/>
            <pc:sldMk cId="1389297600" sldId="264"/>
            <ac:spMk id="2" creationId="{DB1AACF9-7B2E-CE45-A5FC-433F41D0E750}"/>
          </ac:spMkLst>
        </pc:spChg>
        <pc:spChg chg="add mod">
          <ac:chgData name="Robin Bläsing" userId="3fd8de12-e4b7-485a-992a-90717dfdd471" providerId="ADAL" clId="{654F6CAF-F289-1F47-A9CB-4ED0618E0FEF}" dt="2021-11-11T09:44:28.895" v="4755" actId="1076"/>
          <ac:spMkLst>
            <pc:docMk/>
            <pc:sldMk cId="1389297600" sldId="264"/>
            <ac:spMk id="4" creationId="{7FFD9C54-E6B9-2647-B912-0E83A3C2CD73}"/>
          </ac:spMkLst>
        </pc:spChg>
        <pc:spChg chg="mod">
          <ac:chgData name="Robin Bläsing" userId="3fd8de12-e4b7-485a-992a-90717dfdd471" providerId="ADAL" clId="{654F6CAF-F289-1F47-A9CB-4ED0618E0FEF}" dt="2021-11-11T09:56:40.226" v="5268" actId="20577"/>
          <ac:spMkLst>
            <pc:docMk/>
            <pc:sldMk cId="1389297600" sldId="264"/>
            <ac:spMk id="5" creationId="{3E9B241D-6FA9-9742-A92A-1B7F9FCAE225}"/>
          </ac:spMkLst>
        </pc:spChg>
        <pc:spChg chg="add mod">
          <ac:chgData name="Robin Bläsing" userId="3fd8de12-e4b7-485a-992a-90717dfdd471" providerId="ADAL" clId="{654F6CAF-F289-1F47-A9CB-4ED0618E0FEF}" dt="2021-11-11T09:44:28.895" v="4755" actId="1076"/>
          <ac:spMkLst>
            <pc:docMk/>
            <pc:sldMk cId="1389297600" sldId="264"/>
            <ac:spMk id="8" creationId="{70E0ACCB-7E2B-C142-A9E6-A368D0A1371A}"/>
          </ac:spMkLst>
        </pc:spChg>
        <pc:graphicFrameChg chg="mod modGraphic">
          <ac:chgData name="Robin Bläsing" userId="3fd8de12-e4b7-485a-992a-90717dfdd471" providerId="ADAL" clId="{654F6CAF-F289-1F47-A9CB-4ED0618E0FEF}" dt="2021-11-11T09:56:00.832" v="5256" actId="20577"/>
          <ac:graphicFrameMkLst>
            <pc:docMk/>
            <pc:sldMk cId="1389297600" sldId="264"/>
            <ac:graphicFrameMk id="6" creationId="{13E7B439-96B9-FE47-8A65-626B8F1B3D5C}"/>
          </ac:graphicFrameMkLst>
        </pc:graphicFrameChg>
        <pc:graphicFrameChg chg="mod modGraphic">
          <ac:chgData name="Robin Bläsing" userId="3fd8de12-e4b7-485a-992a-90717dfdd471" providerId="ADAL" clId="{654F6CAF-F289-1F47-A9CB-4ED0618E0FEF}" dt="2021-11-11T09:56:49.554" v="5269"/>
          <ac:graphicFrameMkLst>
            <pc:docMk/>
            <pc:sldMk cId="1389297600" sldId="264"/>
            <ac:graphicFrameMk id="9" creationId="{743C999F-F2F2-D946-BBDF-0476F0A6C55E}"/>
          </ac:graphicFrameMkLst>
        </pc:graphicFrameChg>
      </pc:sldChg>
      <pc:sldChg chg="del">
        <pc:chgData name="Robin Bläsing" userId="3fd8de12-e4b7-485a-992a-90717dfdd471" providerId="ADAL" clId="{654F6CAF-F289-1F47-A9CB-4ED0618E0FEF}" dt="2021-11-11T01:58:14.333" v="3793" actId="2696"/>
        <pc:sldMkLst>
          <pc:docMk/>
          <pc:sldMk cId="3159071115" sldId="264"/>
        </pc:sldMkLst>
      </pc:sldChg>
      <pc:sldChg chg="del">
        <pc:chgData name="Robin Bläsing" userId="3fd8de12-e4b7-485a-992a-90717dfdd471" providerId="ADAL" clId="{654F6CAF-F289-1F47-A9CB-4ED0618E0FEF}" dt="2021-11-11T01:58:05.716" v="3792" actId="2696"/>
        <pc:sldMkLst>
          <pc:docMk/>
          <pc:sldMk cId="3167179703" sldId="266"/>
        </pc:sldMkLst>
      </pc:sldChg>
      <pc:sldChg chg="del">
        <pc:chgData name="Robin Bläsing" userId="3fd8de12-e4b7-485a-992a-90717dfdd471" providerId="ADAL" clId="{654F6CAF-F289-1F47-A9CB-4ED0618E0FEF}" dt="2021-11-11T01:58:03.456" v="3791" actId="2696"/>
        <pc:sldMkLst>
          <pc:docMk/>
          <pc:sldMk cId="205747174" sldId="268"/>
        </pc:sldMkLst>
      </pc:sldChg>
      <pc:sldChg chg="del">
        <pc:chgData name="Robin Bläsing" userId="3fd8de12-e4b7-485a-992a-90717dfdd471" providerId="ADAL" clId="{654F6CAF-F289-1F47-A9CB-4ED0618E0FEF}" dt="2021-11-11T02:35:26.308" v="4491" actId="2696"/>
        <pc:sldMkLst>
          <pc:docMk/>
          <pc:sldMk cId="2752656503" sldId="269"/>
        </pc:sldMkLst>
      </pc:sldChg>
      <pc:sldChg chg="modSp mod modAnim">
        <pc:chgData name="Robin Bläsing" userId="3fd8de12-e4b7-485a-992a-90717dfdd471" providerId="ADAL" clId="{654F6CAF-F289-1F47-A9CB-4ED0618E0FEF}" dt="2021-11-11T00:02:20.615" v="1900" actId="20577"/>
        <pc:sldMkLst>
          <pc:docMk/>
          <pc:sldMk cId="2070644273" sldId="271"/>
        </pc:sldMkLst>
        <pc:spChg chg="mod">
          <ac:chgData name="Robin Bläsing" userId="3fd8de12-e4b7-485a-992a-90717dfdd471" providerId="ADAL" clId="{654F6CAF-F289-1F47-A9CB-4ED0618E0FEF}" dt="2021-11-11T00:02:20.615" v="1900" actId="20577"/>
          <ac:spMkLst>
            <pc:docMk/>
            <pc:sldMk cId="2070644273" sldId="271"/>
            <ac:spMk id="2" creationId="{6F7430FD-D2AB-A74E-916B-F75683791B56}"/>
          </ac:spMkLst>
        </pc:spChg>
        <pc:spChg chg="mod">
          <ac:chgData name="Robin Bläsing" userId="3fd8de12-e4b7-485a-992a-90717dfdd471" providerId="ADAL" clId="{654F6CAF-F289-1F47-A9CB-4ED0618E0FEF}" dt="2021-11-09T11:30:05.449" v="997" actId="20577"/>
          <ac:spMkLst>
            <pc:docMk/>
            <pc:sldMk cId="2070644273" sldId="271"/>
            <ac:spMk id="6" creationId="{33DD8267-C612-CA45-8996-395437E12179}"/>
          </ac:spMkLst>
        </pc:spChg>
        <pc:spChg chg="mod">
          <ac:chgData name="Robin Bläsing" userId="3fd8de12-e4b7-485a-992a-90717dfdd471" providerId="ADAL" clId="{654F6CAF-F289-1F47-A9CB-4ED0618E0FEF}" dt="2021-11-09T11:29:09.165" v="971" actId="20577"/>
          <ac:spMkLst>
            <pc:docMk/>
            <pc:sldMk cId="2070644273" sldId="271"/>
            <ac:spMk id="7" creationId="{27E64452-6843-C144-B626-A498BE6EBBB1}"/>
          </ac:spMkLst>
        </pc:spChg>
      </pc:sldChg>
      <pc:sldChg chg="modSp mod">
        <pc:chgData name="Robin Bläsing" userId="3fd8de12-e4b7-485a-992a-90717dfdd471" providerId="ADAL" clId="{654F6CAF-F289-1F47-A9CB-4ED0618E0FEF}" dt="2021-11-11T01:11:01.779" v="2835" actId="20577"/>
        <pc:sldMkLst>
          <pc:docMk/>
          <pc:sldMk cId="2419476187" sldId="272"/>
        </pc:sldMkLst>
        <pc:spChg chg="mod">
          <ac:chgData name="Robin Bläsing" userId="3fd8de12-e4b7-485a-992a-90717dfdd471" providerId="ADAL" clId="{654F6CAF-F289-1F47-A9CB-4ED0618E0FEF}" dt="2021-11-11T01:11:01.779" v="2835" actId="20577"/>
          <ac:spMkLst>
            <pc:docMk/>
            <pc:sldMk cId="2419476187" sldId="272"/>
            <ac:spMk id="4" creationId="{5F72C11C-3A7C-3849-A609-B147BECFDA97}"/>
          </ac:spMkLst>
        </pc:spChg>
      </pc:sldChg>
      <pc:sldChg chg="addSp delSp modSp mod modAnim">
        <pc:chgData name="Robin Bläsing" userId="3fd8de12-e4b7-485a-992a-90717dfdd471" providerId="ADAL" clId="{654F6CAF-F289-1F47-A9CB-4ED0618E0FEF}" dt="2021-11-11T11:40:46.064" v="5506" actId="20577"/>
        <pc:sldMkLst>
          <pc:docMk/>
          <pc:sldMk cId="902053443" sldId="273"/>
        </pc:sldMkLst>
        <pc:spChg chg="mod">
          <ac:chgData name="Robin Bläsing" userId="3fd8de12-e4b7-485a-992a-90717dfdd471" providerId="ADAL" clId="{654F6CAF-F289-1F47-A9CB-4ED0618E0FEF}" dt="2021-11-11T02:32:46.572" v="4440" actId="20577"/>
          <ac:spMkLst>
            <pc:docMk/>
            <pc:sldMk cId="902053443" sldId="273"/>
            <ac:spMk id="2" creationId="{6F7430FD-D2AB-A74E-916B-F75683791B56}"/>
          </ac:spMkLst>
        </pc:spChg>
        <pc:spChg chg="del mod">
          <ac:chgData name="Robin Bläsing" userId="3fd8de12-e4b7-485a-992a-90717dfdd471" providerId="ADAL" clId="{654F6CAF-F289-1F47-A9CB-4ED0618E0FEF}" dt="2021-11-09T10:36:49.521" v="434" actId="478"/>
          <ac:spMkLst>
            <pc:docMk/>
            <pc:sldMk cId="902053443" sldId="273"/>
            <ac:spMk id="4" creationId="{B16EAEE5-FD12-FA46-A9D7-9E55BEE7B1E4}"/>
          </ac:spMkLst>
        </pc:spChg>
        <pc:spChg chg="mod">
          <ac:chgData name="Robin Bläsing" userId="3fd8de12-e4b7-485a-992a-90717dfdd471" providerId="ADAL" clId="{654F6CAF-F289-1F47-A9CB-4ED0618E0FEF}" dt="2021-11-11T02:32:55.797" v="4444" actId="20577"/>
          <ac:spMkLst>
            <pc:docMk/>
            <pc:sldMk cId="902053443" sldId="273"/>
            <ac:spMk id="6" creationId="{33DD8267-C612-CA45-8996-395437E12179}"/>
          </ac:spMkLst>
        </pc:spChg>
        <pc:spChg chg="mod">
          <ac:chgData name="Robin Bläsing" userId="3fd8de12-e4b7-485a-992a-90717dfdd471" providerId="ADAL" clId="{654F6CAF-F289-1F47-A9CB-4ED0618E0FEF}" dt="2021-11-11T11:40:46.064" v="5506" actId="20577"/>
          <ac:spMkLst>
            <pc:docMk/>
            <pc:sldMk cId="902053443" sldId="273"/>
            <ac:spMk id="7" creationId="{27E64452-6843-C144-B626-A498BE6EBBB1}"/>
          </ac:spMkLst>
        </pc:spChg>
        <pc:picChg chg="add mod">
          <ac:chgData name="Robin Bläsing" userId="3fd8de12-e4b7-485a-992a-90717dfdd471" providerId="ADAL" clId="{654F6CAF-F289-1F47-A9CB-4ED0618E0FEF}" dt="2021-11-09T11:19:45.412" v="936" actId="1076"/>
          <ac:picMkLst>
            <pc:docMk/>
            <pc:sldMk cId="902053443" sldId="273"/>
            <ac:picMk id="8" creationId="{D7DE15AC-0F94-694F-9159-520CF4A69FCB}"/>
          </ac:picMkLst>
        </pc:picChg>
      </pc:sldChg>
      <pc:sldChg chg="ord">
        <pc:chgData name="Robin Bläsing" userId="3fd8de12-e4b7-485a-992a-90717dfdd471" providerId="ADAL" clId="{654F6CAF-F289-1F47-A9CB-4ED0618E0FEF}" dt="2021-11-11T00:03:25.897" v="1905" actId="20578"/>
        <pc:sldMkLst>
          <pc:docMk/>
          <pc:sldMk cId="3791697868" sldId="274"/>
        </pc:sldMkLst>
      </pc:sldChg>
      <pc:sldChg chg="addSp modSp new mod ord modAnim">
        <pc:chgData name="Robin Bläsing" userId="3fd8de12-e4b7-485a-992a-90717dfdd471" providerId="ADAL" clId="{654F6CAF-F289-1F47-A9CB-4ED0618E0FEF}" dt="2021-11-11T01:31:26.993" v="3202" actId="20578"/>
        <pc:sldMkLst>
          <pc:docMk/>
          <pc:sldMk cId="762072352" sldId="275"/>
        </pc:sldMkLst>
        <pc:spChg chg="mod">
          <ac:chgData name="Robin Bläsing" userId="3fd8de12-e4b7-485a-992a-90717dfdd471" providerId="ADAL" clId="{654F6CAF-F289-1F47-A9CB-4ED0618E0FEF}" dt="2021-11-11T00:01:37.536" v="1872" actId="20577"/>
          <ac:spMkLst>
            <pc:docMk/>
            <pc:sldMk cId="762072352" sldId="275"/>
            <ac:spMk id="2" creationId="{716AB79D-A91F-DE42-8F7C-610BE0CC9978}"/>
          </ac:spMkLst>
        </pc:spChg>
        <pc:spChg chg="add mod">
          <ac:chgData name="Robin Bläsing" userId="3fd8de12-e4b7-485a-992a-90717dfdd471" providerId="ADAL" clId="{654F6CAF-F289-1F47-A9CB-4ED0618E0FEF}" dt="2021-11-11T00:05:05.796" v="1911" actId="20577"/>
          <ac:spMkLst>
            <pc:docMk/>
            <pc:sldMk cId="762072352" sldId="275"/>
            <ac:spMk id="4" creationId="{06E06B7D-F770-1A4D-A1FA-4D864291D09D}"/>
          </ac:spMkLst>
        </pc:spChg>
        <pc:picChg chg="add mod">
          <ac:chgData name="Robin Bläsing" userId="3fd8de12-e4b7-485a-992a-90717dfdd471" providerId="ADAL" clId="{654F6CAF-F289-1F47-A9CB-4ED0618E0FEF}" dt="2021-11-11T00:05:16.206" v="1913" actId="1076"/>
          <ac:picMkLst>
            <pc:docMk/>
            <pc:sldMk cId="762072352" sldId="275"/>
            <ac:picMk id="6" creationId="{8AA6CEC6-25BA-0D41-943D-8A8BB9CE41CC}"/>
          </ac:picMkLst>
        </pc:picChg>
        <pc:picChg chg="add mod">
          <ac:chgData name="Robin Bläsing" userId="3fd8de12-e4b7-485a-992a-90717dfdd471" providerId="ADAL" clId="{654F6CAF-F289-1F47-A9CB-4ED0618E0FEF}" dt="2021-11-11T00:06:16.791" v="1924" actId="1076"/>
          <ac:picMkLst>
            <pc:docMk/>
            <pc:sldMk cId="762072352" sldId="275"/>
            <ac:picMk id="8" creationId="{C0E47B5A-A6F4-2148-9BB8-78119512FB83}"/>
          </ac:picMkLst>
        </pc:picChg>
        <pc:picChg chg="add mod">
          <ac:chgData name="Robin Bläsing" userId="3fd8de12-e4b7-485a-992a-90717dfdd471" providerId="ADAL" clId="{654F6CAF-F289-1F47-A9CB-4ED0618E0FEF}" dt="2021-11-11T00:06:13.014" v="1923" actId="1076"/>
          <ac:picMkLst>
            <pc:docMk/>
            <pc:sldMk cId="762072352" sldId="275"/>
            <ac:picMk id="10" creationId="{49745520-C70B-7F4D-9C32-36EE6EFD4522}"/>
          </ac:picMkLst>
        </pc:picChg>
        <pc:picChg chg="add mod">
          <ac:chgData name="Robin Bläsing" userId="3fd8de12-e4b7-485a-992a-90717dfdd471" providerId="ADAL" clId="{654F6CAF-F289-1F47-A9CB-4ED0618E0FEF}" dt="2021-11-11T00:06:06.822" v="1922" actId="1076"/>
          <ac:picMkLst>
            <pc:docMk/>
            <pc:sldMk cId="762072352" sldId="275"/>
            <ac:picMk id="12" creationId="{D051A744-F389-3640-BF18-BF5EA6C1BD75}"/>
          </ac:picMkLst>
        </pc:picChg>
      </pc:sldChg>
      <pc:sldChg chg="add">
        <pc:chgData name="Robin Bläsing" userId="3fd8de12-e4b7-485a-992a-90717dfdd471" providerId="ADAL" clId="{654F6CAF-F289-1F47-A9CB-4ED0618E0FEF}" dt="2021-11-11T01:56:02.414" v="3760"/>
        <pc:sldMkLst>
          <pc:docMk/>
          <pc:sldMk cId="1833737736" sldId="276"/>
        </pc:sldMkLst>
      </pc:sldChg>
      <pc:sldChg chg="addSp delSp modSp add del mod modAnim">
        <pc:chgData name="Robin Bläsing" userId="3fd8de12-e4b7-485a-992a-90717dfdd471" providerId="ADAL" clId="{654F6CAF-F289-1F47-A9CB-4ED0618E0FEF}" dt="2021-11-11T01:55:59.974" v="3759" actId="2696"/>
        <pc:sldMkLst>
          <pc:docMk/>
          <pc:sldMk cId="3380026758" sldId="276"/>
        </pc:sldMkLst>
        <pc:spChg chg="mod">
          <ac:chgData name="Robin Bläsing" userId="3fd8de12-e4b7-485a-992a-90717dfdd471" providerId="ADAL" clId="{654F6CAF-F289-1F47-A9CB-4ED0618E0FEF}" dt="2021-11-11T00:07:42.077" v="1959" actId="20577"/>
          <ac:spMkLst>
            <pc:docMk/>
            <pc:sldMk cId="3380026758" sldId="276"/>
            <ac:spMk id="2" creationId="{716AB79D-A91F-DE42-8F7C-610BE0CC9978}"/>
          </ac:spMkLst>
        </pc:spChg>
        <pc:spChg chg="mod">
          <ac:chgData name="Robin Bläsing" userId="3fd8de12-e4b7-485a-992a-90717dfdd471" providerId="ADAL" clId="{654F6CAF-F289-1F47-A9CB-4ED0618E0FEF}" dt="2021-11-11T00:10:17.909" v="1997" actId="20577"/>
          <ac:spMkLst>
            <pc:docMk/>
            <pc:sldMk cId="3380026758" sldId="276"/>
            <ac:spMk id="4" creationId="{06E06B7D-F770-1A4D-A1FA-4D864291D09D}"/>
          </ac:spMkLst>
        </pc:spChg>
        <pc:picChg chg="add mod">
          <ac:chgData name="Robin Bläsing" userId="3fd8de12-e4b7-485a-992a-90717dfdd471" providerId="ADAL" clId="{654F6CAF-F289-1F47-A9CB-4ED0618E0FEF}" dt="2021-11-11T00:10:12.887" v="1996" actId="1076"/>
          <ac:picMkLst>
            <pc:docMk/>
            <pc:sldMk cId="3380026758" sldId="276"/>
            <ac:picMk id="5" creationId="{DBBF4D1B-DDFD-D147-BEAA-F95885C445BF}"/>
          </ac:picMkLst>
        </pc:picChg>
        <pc:picChg chg="del">
          <ac:chgData name="Robin Bläsing" userId="3fd8de12-e4b7-485a-992a-90717dfdd471" providerId="ADAL" clId="{654F6CAF-F289-1F47-A9CB-4ED0618E0FEF}" dt="2021-11-11T00:09:12.283" v="1984" actId="478"/>
          <ac:picMkLst>
            <pc:docMk/>
            <pc:sldMk cId="3380026758" sldId="276"/>
            <ac:picMk id="6" creationId="{8AA6CEC6-25BA-0D41-943D-8A8BB9CE41CC}"/>
          </ac:picMkLst>
        </pc:picChg>
        <pc:picChg chg="del">
          <ac:chgData name="Robin Bläsing" userId="3fd8de12-e4b7-485a-992a-90717dfdd471" providerId="ADAL" clId="{654F6CAF-F289-1F47-A9CB-4ED0618E0FEF}" dt="2021-11-11T00:09:12.283" v="1984" actId="478"/>
          <ac:picMkLst>
            <pc:docMk/>
            <pc:sldMk cId="3380026758" sldId="276"/>
            <ac:picMk id="8" creationId="{C0E47B5A-A6F4-2148-9BB8-78119512FB83}"/>
          </ac:picMkLst>
        </pc:picChg>
        <pc:picChg chg="del">
          <ac:chgData name="Robin Bläsing" userId="3fd8de12-e4b7-485a-992a-90717dfdd471" providerId="ADAL" clId="{654F6CAF-F289-1F47-A9CB-4ED0618E0FEF}" dt="2021-11-11T00:09:12.283" v="1984" actId="478"/>
          <ac:picMkLst>
            <pc:docMk/>
            <pc:sldMk cId="3380026758" sldId="276"/>
            <ac:picMk id="10" creationId="{49745520-C70B-7F4D-9C32-36EE6EFD4522}"/>
          </ac:picMkLst>
        </pc:picChg>
      </pc:sldChg>
      <pc:sldChg chg="addSp delSp modSp add mod delAnim modAnim">
        <pc:chgData name="Robin Bläsing" userId="3fd8de12-e4b7-485a-992a-90717dfdd471" providerId="ADAL" clId="{654F6CAF-F289-1F47-A9CB-4ED0618E0FEF}" dt="2021-11-11T02:03:33.629" v="3813" actId="6549"/>
        <pc:sldMkLst>
          <pc:docMk/>
          <pc:sldMk cId="2738138764" sldId="277"/>
        </pc:sldMkLst>
        <pc:spChg chg="mod">
          <ac:chgData name="Robin Bläsing" userId="3fd8de12-e4b7-485a-992a-90717dfdd471" providerId="ADAL" clId="{654F6CAF-F289-1F47-A9CB-4ED0618E0FEF}" dt="2021-11-11T02:03:33.629" v="3813" actId="6549"/>
          <ac:spMkLst>
            <pc:docMk/>
            <pc:sldMk cId="2738138764" sldId="277"/>
            <ac:spMk id="2" creationId="{6F7430FD-D2AB-A74E-916B-F75683791B56}"/>
          </ac:spMkLst>
        </pc:spChg>
        <pc:spChg chg="add del mod">
          <ac:chgData name="Robin Bläsing" userId="3fd8de12-e4b7-485a-992a-90717dfdd471" providerId="ADAL" clId="{654F6CAF-F289-1F47-A9CB-4ED0618E0FEF}" dt="2021-11-11T01:35:21.583" v="3214" actId="478"/>
          <ac:spMkLst>
            <pc:docMk/>
            <pc:sldMk cId="2738138764" sldId="277"/>
            <ac:spMk id="4" creationId="{CDE6850F-F358-8140-B513-1FEB313A2418}"/>
          </ac:spMkLst>
        </pc:spChg>
        <pc:spChg chg="add del mod">
          <ac:chgData name="Robin Bläsing" userId="3fd8de12-e4b7-485a-992a-90717dfdd471" providerId="ADAL" clId="{654F6CAF-F289-1F47-A9CB-4ED0618E0FEF}" dt="2021-11-11T01:35:21.583" v="3214" actId="478"/>
          <ac:spMkLst>
            <pc:docMk/>
            <pc:sldMk cId="2738138764" sldId="277"/>
            <ac:spMk id="5" creationId="{78B38457-987D-5E44-8D7C-115196BF4931}"/>
          </ac:spMkLst>
        </pc:spChg>
        <pc:spChg chg="del">
          <ac:chgData name="Robin Bläsing" userId="3fd8de12-e4b7-485a-992a-90717dfdd471" providerId="ADAL" clId="{654F6CAF-F289-1F47-A9CB-4ED0618E0FEF}" dt="2021-11-11T00:11:50.235" v="1999" actId="478"/>
          <ac:spMkLst>
            <pc:docMk/>
            <pc:sldMk cId="2738138764" sldId="277"/>
            <ac:spMk id="6" creationId="{33DD8267-C612-CA45-8996-395437E12179}"/>
          </ac:spMkLst>
        </pc:spChg>
        <pc:spChg chg="mod">
          <ac:chgData name="Robin Bläsing" userId="3fd8de12-e4b7-485a-992a-90717dfdd471" providerId="ADAL" clId="{654F6CAF-F289-1F47-A9CB-4ED0618E0FEF}" dt="2021-11-11T01:59:30.217" v="3801" actId="20577"/>
          <ac:spMkLst>
            <pc:docMk/>
            <pc:sldMk cId="2738138764" sldId="277"/>
            <ac:spMk id="7" creationId="{27E64452-6843-C144-B626-A498BE6EBBB1}"/>
          </ac:spMkLst>
        </pc:spChg>
        <pc:spChg chg="add mod">
          <ac:chgData name="Robin Bläsing" userId="3fd8de12-e4b7-485a-992a-90717dfdd471" providerId="ADAL" clId="{654F6CAF-F289-1F47-A9CB-4ED0618E0FEF}" dt="2021-11-11T01:35:01.465" v="3212" actId="1076"/>
          <ac:spMkLst>
            <pc:docMk/>
            <pc:sldMk cId="2738138764" sldId="277"/>
            <ac:spMk id="9" creationId="{B24EA57D-5B44-6B49-871A-1C36661CBE73}"/>
          </ac:spMkLst>
        </pc:spChg>
        <pc:spChg chg="add mod">
          <ac:chgData name="Robin Bläsing" userId="3fd8de12-e4b7-485a-992a-90717dfdd471" providerId="ADAL" clId="{654F6CAF-F289-1F47-A9CB-4ED0618E0FEF}" dt="2021-11-11T01:35:01.465" v="3212" actId="1076"/>
          <ac:spMkLst>
            <pc:docMk/>
            <pc:sldMk cId="2738138764" sldId="277"/>
            <ac:spMk id="12" creationId="{AA23F0BB-3AB0-1840-B13A-3AD377C8B281}"/>
          </ac:spMkLst>
        </pc:spChg>
        <pc:picChg chg="del">
          <ac:chgData name="Robin Bläsing" userId="3fd8de12-e4b7-485a-992a-90717dfdd471" providerId="ADAL" clId="{654F6CAF-F289-1F47-A9CB-4ED0618E0FEF}" dt="2021-11-11T00:11:51.574" v="2000" actId="478"/>
          <ac:picMkLst>
            <pc:docMk/>
            <pc:sldMk cId="2738138764" sldId="277"/>
            <ac:picMk id="8" creationId="{D7DE15AC-0F94-694F-9159-520CF4A69FCB}"/>
          </ac:picMkLst>
        </pc:picChg>
        <pc:picChg chg="add mod">
          <ac:chgData name="Robin Bläsing" userId="3fd8de12-e4b7-485a-992a-90717dfdd471" providerId="ADAL" clId="{654F6CAF-F289-1F47-A9CB-4ED0618E0FEF}" dt="2021-11-11T01:35:01.465" v="3212" actId="1076"/>
          <ac:picMkLst>
            <pc:docMk/>
            <pc:sldMk cId="2738138764" sldId="277"/>
            <ac:picMk id="10" creationId="{596BE4A7-D017-D349-B492-A37AB8AC3FF4}"/>
          </ac:picMkLst>
        </pc:picChg>
        <pc:picChg chg="add mod">
          <ac:chgData name="Robin Bläsing" userId="3fd8de12-e4b7-485a-992a-90717dfdd471" providerId="ADAL" clId="{654F6CAF-F289-1F47-A9CB-4ED0618E0FEF}" dt="2021-11-11T01:35:01.465" v="3212" actId="1076"/>
          <ac:picMkLst>
            <pc:docMk/>
            <pc:sldMk cId="2738138764" sldId="277"/>
            <ac:picMk id="11" creationId="{6AE8ABD2-F8FC-A14F-90D5-45216BFBF223}"/>
          </ac:picMkLst>
        </pc:picChg>
      </pc:sldChg>
      <pc:sldChg chg="delSp modSp add del mod ord">
        <pc:chgData name="Robin Bläsing" userId="3fd8de12-e4b7-485a-992a-90717dfdd471" providerId="ADAL" clId="{654F6CAF-F289-1F47-A9CB-4ED0618E0FEF}" dt="2021-11-11T01:59:13.183" v="3798" actId="2696"/>
        <pc:sldMkLst>
          <pc:docMk/>
          <pc:sldMk cId="4271326681" sldId="278"/>
        </pc:sldMkLst>
        <pc:spChg chg="del">
          <ac:chgData name="Robin Bläsing" userId="3fd8de12-e4b7-485a-992a-90717dfdd471" providerId="ADAL" clId="{654F6CAF-F289-1F47-A9CB-4ED0618E0FEF}" dt="2021-11-11T00:15:57.767" v="2066" actId="478"/>
          <ac:spMkLst>
            <pc:docMk/>
            <pc:sldMk cId="4271326681" sldId="278"/>
            <ac:spMk id="4" creationId="{CDE6850F-F358-8140-B513-1FEB313A2418}"/>
          </ac:spMkLst>
        </pc:spChg>
        <pc:spChg chg="del">
          <ac:chgData name="Robin Bläsing" userId="3fd8de12-e4b7-485a-992a-90717dfdd471" providerId="ADAL" clId="{654F6CAF-F289-1F47-A9CB-4ED0618E0FEF}" dt="2021-11-11T00:15:57.767" v="2066" actId="478"/>
          <ac:spMkLst>
            <pc:docMk/>
            <pc:sldMk cId="4271326681" sldId="278"/>
            <ac:spMk id="5" creationId="{78B38457-987D-5E44-8D7C-115196BF4931}"/>
          </ac:spMkLst>
        </pc:spChg>
        <pc:spChg chg="mod">
          <ac:chgData name="Robin Bläsing" userId="3fd8de12-e4b7-485a-992a-90717dfdd471" providerId="ADAL" clId="{654F6CAF-F289-1F47-A9CB-4ED0618E0FEF}" dt="2021-11-11T01:54:40.633" v="3748" actId="20577"/>
          <ac:spMkLst>
            <pc:docMk/>
            <pc:sldMk cId="4271326681" sldId="278"/>
            <ac:spMk id="7" creationId="{27E64452-6843-C144-B626-A498BE6EBBB1}"/>
          </ac:spMkLst>
        </pc:spChg>
      </pc:sldChg>
      <pc:sldChg chg="addSp modSp new mod">
        <pc:chgData name="Robin Bläsing" userId="3fd8de12-e4b7-485a-992a-90717dfdd471" providerId="ADAL" clId="{654F6CAF-F289-1F47-A9CB-4ED0618E0FEF}" dt="2021-11-11T11:26:40.366" v="5498" actId="20577"/>
        <pc:sldMkLst>
          <pc:docMk/>
          <pc:sldMk cId="423665281" sldId="279"/>
        </pc:sldMkLst>
        <pc:spChg chg="mod">
          <ac:chgData name="Robin Bläsing" userId="3fd8de12-e4b7-485a-992a-90717dfdd471" providerId="ADAL" clId="{654F6CAF-F289-1F47-A9CB-4ED0618E0FEF}" dt="2021-11-11T00:23:23.424" v="2188" actId="20577"/>
          <ac:spMkLst>
            <pc:docMk/>
            <pc:sldMk cId="423665281" sldId="279"/>
            <ac:spMk id="2" creationId="{A7D42630-F5E5-E845-B458-EC5D91EED1A6}"/>
          </ac:spMkLst>
        </pc:spChg>
        <pc:spChg chg="add mod">
          <ac:chgData name="Robin Bläsing" userId="3fd8de12-e4b7-485a-992a-90717dfdd471" providerId="ADAL" clId="{654F6CAF-F289-1F47-A9CB-4ED0618E0FEF}" dt="2021-11-11T11:26:40.366" v="5498" actId="20577"/>
          <ac:spMkLst>
            <pc:docMk/>
            <pc:sldMk cId="423665281" sldId="279"/>
            <ac:spMk id="4" creationId="{4CCE61F9-6D53-6E43-8A62-18569FF94C0F}"/>
          </ac:spMkLst>
        </pc:spChg>
      </pc:sldChg>
      <pc:sldChg chg="delSp modSp add mod ord delAnim modAnim">
        <pc:chgData name="Robin Bläsing" userId="3fd8de12-e4b7-485a-992a-90717dfdd471" providerId="ADAL" clId="{654F6CAF-F289-1F47-A9CB-4ED0618E0FEF}" dt="2021-11-11T02:03:28.083" v="3810" actId="20577"/>
        <pc:sldMkLst>
          <pc:docMk/>
          <pc:sldMk cId="2727873805" sldId="280"/>
        </pc:sldMkLst>
        <pc:spChg chg="mod">
          <ac:chgData name="Robin Bläsing" userId="3fd8de12-e4b7-485a-992a-90717dfdd471" providerId="ADAL" clId="{654F6CAF-F289-1F47-A9CB-4ED0618E0FEF}" dt="2021-11-11T02:03:26.676" v="3809" actId="20577"/>
          <ac:spMkLst>
            <pc:docMk/>
            <pc:sldMk cId="2727873805" sldId="280"/>
            <ac:spMk id="2" creationId="{6F7430FD-D2AB-A74E-916B-F75683791B56}"/>
          </ac:spMkLst>
        </pc:spChg>
        <pc:spChg chg="del">
          <ac:chgData name="Robin Bläsing" userId="3fd8de12-e4b7-485a-992a-90717dfdd471" providerId="ADAL" clId="{654F6CAF-F289-1F47-A9CB-4ED0618E0FEF}" dt="2021-11-11T00:59:32.549" v="2762" actId="478"/>
          <ac:spMkLst>
            <pc:docMk/>
            <pc:sldMk cId="2727873805" sldId="280"/>
            <ac:spMk id="4" creationId="{CDE6850F-F358-8140-B513-1FEB313A2418}"/>
          </ac:spMkLst>
        </pc:spChg>
        <pc:spChg chg="del">
          <ac:chgData name="Robin Bläsing" userId="3fd8de12-e4b7-485a-992a-90717dfdd471" providerId="ADAL" clId="{654F6CAF-F289-1F47-A9CB-4ED0618E0FEF}" dt="2021-11-11T00:59:32.549" v="2762" actId="478"/>
          <ac:spMkLst>
            <pc:docMk/>
            <pc:sldMk cId="2727873805" sldId="280"/>
            <ac:spMk id="5" creationId="{78B38457-987D-5E44-8D7C-115196BF4931}"/>
          </ac:spMkLst>
        </pc:spChg>
        <pc:spChg chg="mod">
          <ac:chgData name="Robin Bläsing" userId="3fd8de12-e4b7-485a-992a-90717dfdd471" providerId="ADAL" clId="{654F6CAF-F289-1F47-A9CB-4ED0618E0FEF}" dt="2021-11-11T01:40:14.214" v="3353" actId="20577"/>
          <ac:spMkLst>
            <pc:docMk/>
            <pc:sldMk cId="2727873805" sldId="280"/>
            <ac:spMk id="7" creationId="{27E64452-6843-C144-B626-A498BE6EBBB1}"/>
          </ac:spMkLst>
        </pc:spChg>
        <pc:spChg chg="del">
          <ac:chgData name="Robin Bläsing" userId="3fd8de12-e4b7-485a-992a-90717dfdd471" providerId="ADAL" clId="{654F6CAF-F289-1F47-A9CB-4ED0618E0FEF}" dt="2021-11-11T00:59:32.549" v="2762" actId="478"/>
          <ac:spMkLst>
            <pc:docMk/>
            <pc:sldMk cId="2727873805" sldId="280"/>
            <ac:spMk id="9" creationId="{B24EA57D-5B44-6B49-871A-1C36661CBE73}"/>
          </ac:spMkLst>
        </pc:spChg>
        <pc:spChg chg="del">
          <ac:chgData name="Robin Bläsing" userId="3fd8de12-e4b7-485a-992a-90717dfdd471" providerId="ADAL" clId="{654F6CAF-F289-1F47-A9CB-4ED0618E0FEF}" dt="2021-11-11T00:59:32.549" v="2762" actId="478"/>
          <ac:spMkLst>
            <pc:docMk/>
            <pc:sldMk cId="2727873805" sldId="280"/>
            <ac:spMk id="12" creationId="{AA23F0BB-3AB0-1840-B13A-3AD377C8B281}"/>
          </ac:spMkLst>
        </pc:spChg>
        <pc:picChg chg="del">
          <ac:chgData name="Robin Bläsing" userId="3fd8de12-e4b7-485a-992a-90717dfdd471" providerId="ADAL" clId="{654F6CAF-F289-1F47-A9CB-4ED0618E0FEF}" dt="2021-11-11T00:59:32.549" v="2762" actId="478"/>
          <ac:picMkLst>
            <pc:docMk/>
            <pc:sldMk cId="2727873805" sldId="280"/>
            <ac:picMk id="10" creationId="{596BE4A7-D017-D349-B492-A37AB8AC3FF4}"/>
          </ac:picMkLst>
        </pc:picChg>
        <pc:picChg chg="del">
          <ac:chgData name="Robin Bläsing" userId="3fd8de12-e4b7-485a-992a-90717dfdd471" providerId="ADAL" clId="{654F6CAF-F289-1F47-A9CB-4ED0618E0FEF}" dt="2021-11-11T00:59:32.549" v="2762" actId="478"/>
          <ac:picMkLst>
            <pc:docMk/>
            <pc:sldMk cId="2727873805" sldId="280"/>
            <ac:picMk id="11" creationId="{6AE8ABD2-F8FC-A14F-90D5-45216BFBF223}"/>
          </ac:picMkLst>
        </pc:picChg>
      </pc:sldChg>
      <pc:sldChg chg="delSp modSp add mod ord delAnim modAnim">
        <pc:chgData name="Robin Bläsing" userId="3fd8de12-e4b7-485a-992a-90717dfdd471" providerId="ADAL" clId="{654F6CAF-F289-1F47-A9CB-4ED0618E0FEF}" dt="2021-11-11T02:36:48.036" v="4496"/>
        <pc:sldMkLst>
          <pc:docMk/>
          <pc:sldMk cId="1641838432" sldId="281"/>
        </pc:sldMkLst>
        <pc:spChg chg="mod">
          <ac:chgData name="Robin Bläsing" userId="3fd8de12-e4b7-485a-992a-90717dfdd471" providerId="ADAL" clId="{654F6CAF-F289-1F47-A9CB-4ED0618E0FEF}" dt="2021-11-11T02:03:55.640" v="3835" actId="20577"/>
          <ac:spMkLst>
            <pc:docMk/>
            <pc:sldMk cId="1641838432" sldId="281"/>
            <ac:spMk id="2" creationId="{6F7430FD-D2AB-A74E-916B-F75683791B56}"/>
          </ac:spMkLst>
        </pc:spChg>
        <pc:spChg chg="del">
          <ac:chgData name="Robin Bläsing" userId="3fd8de12-e4b7-485a-992a-90717dfdd471" providerId="ADAL" clId="{654F6CAF-F289-1F47-A9CB-4ED0618E0FEF}" dt="2021-11-11T01:36:21.002" v="3221" actId="478"/>
          <ac:spMkLst>
            <pc:docMk/>
            <pc:sldMk cId="1641838432" sldId="281"/>
            <ac:spMk id="4" creationId="{CDE6850F-F358-8140-B513-1FEB313A2418}"/>
          </ac:spMkLst>
        </pc:spChg>
        <pc:spChg chg="del">
          <ac:chgData name="Robin Bläsing" userId="3fd8de12-e4b7-485a-992a-90717dfdd471" providerId="ADAL" clId="{654F6CAF-F289-1F47-A9CB-4ED0618E0FEF}" dt="2021-11-11T01:36:21.002" v="3221" actId="478"/>
          <ac:spMkLst>
            <pc:docMk/>
            <pc:sldMk cId="1641838432" sldId="281"/>
            <ac:spMk id="5" creationId="{78B38457-987D-5E44-8D7C-115196BF4931}"/>
          </ac:spMkLst>
        </pc:spChg>
        <pc:spChg chg="mod">
          <ac:chgData name="Robin Bläsing" userId="3fd8de12-e4b7-485a-992a-90717dfdd471" providerId="ADAL" clId="{654F6CAF-F289-1F47-A9CB-4ED0618E0FEF}" dt="2021-11-11T02:36:48.036" v="4496"/>
          <ac:spMkLst>
            <pc:docMk/>
            <pc:sldMk cId="1641838432" sldId="281"/>
            <ac:spMk id="7" creationId="{27E64452-6843-C144-B626-A498BE6EBBB1}"/>
          </ac:spMkLst>
        </pc:spChg>
        <pc:spChg chg="del">
          <ac:chgData name="Robin Bläsing" userId="3fd8de12-e4b7-485a-992a-90717dfdd471" providerId="ADAL" clId="{654F6CAF-F289-1F47-A9CB-4ED0618E0FEF}" dt="2021-11-11T01:36:24.190" v="3222" actId="478"/>
          <ac:spMkLst>
            <pc:docMk/>
            <pc:sldMk cId="1641838432" sldId="281"/>
            <ac:spMk id="9" creationId="{B24EA57D-5B44-6B49-871A-1C36661CBE73}"/>
          </ac:spMkLst>
        </pc:spChg>
        <pc:spChg chg="del">
          <ac:chgData name="Robin Bläsing" userId="3fd8de12-e4b7-485a-992a-90717dfdd471" providerId="ADAL" clId="{654F6CAF-F289-1F47-A9CB-4ED0618E0FEF}" dt="2021-11-11T01:36:24.190" v="3222" actId="478"/>
          <ac:spMkLst>
            <pc:docMk/>
            <pc:sldMk cId="1641838432" sldId="281"/>
            <ac:spMk id="12" creationId="{AA23F0BB-3AB0-1840-B13A-3AD377C8B281}"/>
          </ac:spMkLst>
        </pc:spChg>
        <pc:picChg chg="del">
          <ac:chgData name="Robin Bläsing" userId="3fd8de12-e4b7-485a-992a-90717dfdd471" providerId="ADAL" clId="{654F6CAF-F289-1F47-A9CB-4ED0618E0FEF}" dt="2021-11-11T01:36:24.190" v="3222" actId="478"/>
          <ac:picMkLst>
            <pc:docMk/>
            <pc:sldMk cId="1641838432" sldId="281"/>
            <ac:picMk id="10" creationId="{596BE4A7-D017-D349-B492-A37AB8AC3FF4}"/>
          </ac:picMkLst>
        </pc:picChg>
        <pc:picChg chg="del">
          <ac:chgData name="Robin Bläsing" userId="3fd8de12-e4b7-485a-992a-90717dfdd471" providerId="ADAL" clId="{654F6CAF-F289-1F47-A9CB-4ED0618E0FEF}" dt="2021-11-11T01:36:24.190" v="3222" actId="478"/>
          <ac:picMkLst>
            <pc:docMk/>
            <pc:sldMk cId="1641838432" sldId="281"/>
            <ac:picMk id="11" creationId="{6AE8ABD2-F8FC-A14F-90D5-45216BFBF223}"/>
          </ac:picMkLst>
        </pc:picChg>
      </pc:sldChg>
      <pc:sldChg chg="add del">
        <pc:chgData name="Robin Bläsing" userId="3fd8de12-e4b7-485a-992a-90717dfdd471" providerId="ADAL" clId="{654F6CAF-F289-1F47-A9CB-4ED0618E0FEF}" dt="2021-11-11T00:54:46.261" v="2690" actId="2696"/>
        <pc:sldMkLst>
          <pc:docMk/>
          <pc:sldMk cId="3531476117" sldId="281"/>
        </pc:sldMkLst>
      </pc:sldChg>
      <pc:sldChg chg="modSp add del ord modAnim">
        <pc:chgData name="Robin Bläsing" userId="3fd8de12-e4b7-485a-992a-90717dfdd471" providerId="ADAL" clId="{654F6CAF-F289-1F47-A9CB-4ED0618E0FEF}" dt="2021-11-11T01:31:09.025" v="3201" actId="2696"/>
        <pc:sldMkLst>
          <pc:docMk/>
          <pc:sldMk cId="3760235071" sldId="281"/>
        </pc:sldMkLst>
        <pc:spChg chg="mod">
          <ac:chgData name="Robin Bläsing" userId="3fd8de12-e4b7-485a-992a-90717dfdd471" providerId="ADAL" clId="{654F6CAF-F289-1F47-A9CB-4ED0618E0FEF}" dt="2021-11-11T01:11:34.084" v="2837"/>
          <ac:spMkLst>
            <pc:docMk/>
            <pc:sldMk cId="3760235071" sldId="281"/>
            <ac:spMk id="7" creationId="{27E64452-6843-C144-B626-A498BE6EBBB1}"/>
          </ac:spMkLst>
        </pc:spChg>
      </pc:sldChg>
      <pc:sldChg chg="new del">
        <pc:chgData name="Robin Bläsing" userId="3fd8de12-e4b7-485a-992a-90717dfdd471" providerId="ADAL" clId="{654F6CAF-F289-1F47-A9CB-4ED0618E0FEF}" dt="2021-11-11T00:54:47.599" v="2691" actId="2696"/>
        <pc:sldMkLst>
          <pc:docMk/>
          <pc:sldMk cId="1128285648" sldId="282"/>
        </pc:sldMkLst>
      </pc:sldChg>
      <pc:sldChg chg="addSp modSp add mod modAnim">
        <pc:chgData name="Robin Bläsing" userId="3fd8de12-e4b7-485a-992a-90717dfdd471" providerId="ADAL" clId="{654F6CAF-F289-1F47-A9CB-4ED0618E0FEF}" dt="2021-11-11T12:06:51.221" v="5507" actId="1035"/>
        <pc:sldMkLst>
          <pc:docMk/>
          <pc:sldMk cId="1270427428" sldId="282"/>
        </pc:sldMkLst>
        <pc:spChg chg="mod">
          <ac:chgData name="Robin Bläsing" userId="3fd8de12-e4b7-485a-992a-90717dfdd471" providerId="ADAL" clId="{654F6CAF-F289-1F47-A9CB-4ED0618E0FEF}" dt="2021-11-11T02:17:00.227" v="4090" actId="20577"/>
          <ac:spMkLst>
            <pc:docMk/>
            <pc:sldMk cId="1270427428" sldId="282"/>
            <ac:spMk id="2" creationId="{6F7430FD-D2AB-A74E-916B-F75683791B56}"/>
          </ac:spMkLst>
        </pc:spChg>
        <pc:spChg chg="add mod">
          <ac:chgData name="Robin Bläsing" userId="3fd8de12-e4b7-485a-992a-90717dfdd471" providerId="ADAL" clId="{654F6CAF-F289-1F47-A9CB-4ED0618E0FEF}" dt="2021-11-11T12:06:51.221" v="5507" actId="1035"/>
          <ac:spMkLst>
            <pc:docMk/>
            <pc:sldMk cId="1270427428" sldId="282"/>
            <ac:spMk id="4" creationId="{70716387-6415-7D40-BA25-2AC81C658332}"/>
          </ac:spMkLst>
        </pc:spChg>
        <pc:spChg chg="mod">
          <ac:chgData name="Robin Bläsing" userId="3fd8de12-e4b7-485a-992a-90717dfdd471" providerId="ADAL" clId="{654F6CAF-F289-1F47-A9CB-4ED0618E0FEF}" dt="2021-11-11T02:05:47.584" v="3861" actId="207"/>
          <ac:spMkLst>
            <pc:docMk/>
            <pc:sldMk cId="1270427428" sldId="282"/>
            <ac:spMk id="7" creationId="{27E64452-6843-C144-B626-A498BE6EBBB1}"/>
          </ac:spMkLst>
        </pc:spChg>
      </pc:sldChg>
      <pc:sldChg chg="modSp add mod ord modAnim">
        <pc:chgData name="Robin Bläsing" userId="3fd8de12-e4b7-485a-992a-90717dfdd471" providerId="ADAL" clId="{654F6CAF-F289-1F47-A9CB-4ED0618E0FEF}" dt="2021-11-11T02:06:50.762" v="3893" actId="5793"/>
        <pc:sldMkLst>
          <pc:docMk/>
          <pc:sldMk cId="3382437985" sldId="283"/>
        </pc:sldMkLst>
        <pc:spChg chg="mod">
          <ac:chgData name="Robin Bläsing" userId="3fd8de12-e4b7-485a-992a-90717dfdd471" providerId="ADAL" clId="{654F6CAF-F289-1F47-A9CB-4ED0618E0FEF}" dt="2021-11-11T02:06:50.762" v="3893" actId="5793"/>
          <ac:spMkLst>
            <pc:docMk/>
            <pc:sldMk cId="3382437985" sldId="283"/>
            <ac:spMk id="2" creationId="{6F7430FD-D2AB-A74E-916B-F75683791B56}"/>
          </ac:spMkLst>
        </pc:spChg>
        <pc:spChg chg="mod">
          <ac:chgData name="Robin Bläsing" userId="3fd8de12-e4b7-485a-992a-90717dfdd471" providerId="ADAL" clId="{654F6CAF-F289-1F47-A9CB-4ED0618E0FEF}" dt="2021-11-11T02:05:42.712" v="3860" actId="207"/>
          <ac:spMkLst>
            <pc:docMk/>
            <pc:sldMk cId="3382437985" sldId="283"/>
            <ac:spMk id="7" creationId="{27E64452-6843-C144-B626-A498BE6EBBB1}"/>
          </ac:spMkLst>
        </pc:spChg>
      </pc:sldChg>
      <pc:sldChg chg="modSp new mod">
        <pc:chgData name="Robin Bläsing" userId="3fd8de12-e4b7-485a-992a-90717dfdd471" providerId="ADAL" clId="{654F6CAF-F289-1F47-A9CB-4ED0618E0FEF}" dt="2021-11-11T01:56:45.260" v="3767"/>
        <pc:sldMkLst>
          <pc:docMk/>
          <pc:sldMk cId="2271901130" sldId="284"/>
        </pc:sldMkLst>
        <pc:spChg chg="mod">
          <ac:chgData name="Robin Bläsing" userId="3fd8de12-e4b7-485a-992a-90717dfdd471" providerId="ADAL" clId="{654F6CAF-F289-1F47-A9CB-4ED0618E0FEF}" dt="2021-11-11T01:56:37.374" v="3766" actId="20577"/>
          <ac:spMkLst>
            <pc:docMk/>
            <pc:sldMk cId="2271901130" sldId="284"/>
            <ac:spMk id="2" creationId="{FED4C754-A29E-344A-AA0D-CE85DA559266}"/>
          </ac:spMkLst>
        </pc:spChg>
        <pc:spChg chg="mod">
          <ac:chgData name="Robin Bläsing" userId="3fd8de12-e4b7-485a-992a-90717dfdd471" providerId="ADAL" clId="{654F6CAF-F289-1F47-A9CB-4ED0618E0FEF}" dt="2021-11-11T01:56:45.260" v="3767"/>
          <ac:spMkLst>
            <pc:docMk/>
            <pc:sldMk cId="2271901130" sldId="284"/>
            <ac:spMk id="3" creationId="{8A1625A6-DCF7-6545-A23F-F3270F44758E}"/>
          </ac:spMkLst>
        </pc:spChg>
      </pc:sldChg>
      <pc:sldChg chg="modSp add mod">
        <pc:chgData name="Robin Bläsing" userId="3fd8de12-e4b7-485a-992a-90717dfdd471" providerId="ADAL" clId="{654F6CAF-F289-1F47-A9CB-4ED0618E0FEF}" dt="2021-11-11T01:57:25.436" v="3788" actId="20577"/>
        <pc:sldMkLst>
          <pc:docMk/>
          <pc:sldMk cId="2267366190" sldId="285"/>
        </pc:sldMkLst>
        <pc:spChg chg="mod">
          <ac:chgData name="Robin Bläsing" userId="3fd8de12-e4b7-485a-992a-90717dfdd471" providerId="ADAL" clId="{654F6CAF-F289-1F47-A9CB-4ED0618E0FEF}" dt="2021-11-11T01:56:59.622" v="3769"/>
          <ac:spMkLst>
            <pc:docMk/>
            <pc:sldMk cId="2267366190" sldId="285"/>
            <ac:spMk id="2" creationId="{FED4C754-A29E-344A-AA0D-CE85DA559266}"/>
          </ac:spMkLst>
        </pc:spChg>
        <pc:spChg chg="mod">
          <ac:chgData name="Robin Bläsing" userId="3fd8de12-e4b7-485a-992a-90717dfdd471" providerId="ADAL" clId="{654F6CAF-F289-1F47-A9CB-4ED0618E0FEF}" dt="2021-11-11T01:57:25.436" v="3788" actId="20577"/>
          <ac:spMkLst>
            <pc:docMk/>
            <pc:sldMk cId="2267366190" sldId="285"/>
            <ac:spMk id="3" creationId="{8A1625A6-DCF7-6545-A23F-F3270F44758E}"/>
          </ac:spMkLst>
        </pc:spChg>
      </pc:sldChg>
      <pc:sldChg chg="modSp add mod ord modAnim">
        <pc:chgData name="Robin Bläsing" userId="3fd8de12-e4b7-485a-992a-90717dfdd471" providerId="ADAL" clId="{654F6CAF-F289-1F47-A9CB-4ED0618E0FEF}" dt="2021-11-11T02:40:39.071" v="4521" actId="20577"/>
        <pc:sldMkLst>
          <pc:docMk/>
          <pc:sldMk cId="1349689706" sldId="286"/>
        </pc:sldMkLst>
        <pc:spChg chg="mod">
          <ac:chgData name="Robin Bläsing" userId="3fd8de12-e4b7-485a-992a-90717dfdd471" providerId="ADAL" clId="{654F6CAF-F289-1F47-A9CB-4ED0618E0FEF}" dt="2021-11-11T02:06:59.025" v="3901" actId="20577"/>
          <ac:spMkLst>
            <pc:docMk/>
            <pc:sldMk cId="1349689706" sldId="286"/>
            <ac:spMk id="2" creationId="{6F7430FD-D2AB-A74E-916B-F75683791B56}"/>
          </ac:spMkLst>
        </pc:spChg>
        <pc:spChg chg="mod">
          <ac:chgData name="Robin Bläsing" userId="3fd8de12-e4b7-485a-992a-90717dfdd471" providerId="ADAL" clId="{654F6CAF-F289-1F47-A9CB-4ED0618E0FEF}" dt="2021-11-11T02:40:39.071" v="4521" actId="20577"/>
          <ac:spMkLst>
            <pc:docMk/>
            <pc:sldMk cId="1349689706" sldId="286"/>
            <ac:spMk id="7" creationId="{27E64452-6843-C144-B626-A498BE6EBBB1}"/>
          </ac:spMkLst>
        </pc:spChg>
      </pc:sldChg>
      <pc:sldChg chg="modSp add mod">
        <pc:chgData name="Robin Bläsing" userId="3fd8de12-e4b7-485a-992a-90717dfdd471" providerId="ADAL" clId="{654F6CAF-F289-1F47-A9CB-4ED0618E0FEF}" dt="2021-11-11T09:40:10.617" v="4702" actId="20577"/>
        <pc:sldMkLst>
          <pc:docMk/>
          <pc:sldMk cId="3833042110" sldId="287"/>
        </pc:sldMkLst>
        <pc:spChg chg="mod">
          <ac:chgData name="Robin Bläsing" userId="3fd8de12-e4b7-485a-992a-90717dfdd471" providerId="ADAL" clId="{654F6CAF-F289-1F47-A9CB-4ED0618E0FEF}" dt="2021-11-11T09:40:03.405" v="4682" actId="20577"/>
          <ac:spMkLst>
            <pc:docMk/>
            <pc:sldMk cId="3833042110" sldId="287"/>
            <ac:spMk id="2" creationId="{FED4C754-A29E-344A-AA0D-CE85DA559266}"/>
          </ac:spMkLst>
        </pc:spChg>
        <pc:spChg chg="mod">
          <ac:chgData name="Robin Bläsing" userId="3fd8de12-e4b7-485a-992a-90717dfdd471" providerId="ADAL" clId="{654F6CAF-F289-1F47-A9CB-4ED0618E0FEF}" dt="2021-11-11T09:40:10.617" v="4702" actId="20577"/>
          <ac:spMkLst>
            <pc:docMk/>
            <pc:sldMk cId="3833042110" sldId="287"/>
            <ac:spMk id="3" creationId="{8A1625A6-DCF7-6545-A23F-F3270F44758E}"/>
          </ac:spMkLst>
        </pc:spChg>
      </pc:sldChg>
      <pc:sldChg chg="new del">
        <pc:chgData name="Robin Bläsing" userId="3fd8de12-e4b7-485a-992a-90717dfdd471" providerId="ADAL" clId="{654F6CAF-F289-1F47-A9CB-4ED0618E0FEF}" dt="2021-11-11T09:40:26.418" v="4704" actId="2696"/>
        <pc:sldMkLst>
          <pc:docMk/>
          <pc:sldMk cId="2979412748" sldId="288"/>
        </pc:sldMkLst>
      </pc:sldChg>
      <pc:sldChg chg="addSp delSp modSp new mod ord modClrScheme chgLayout">
        <pc:chgData name="Robin Bläsing" userId="3fd8de12-e4b7-485a-992a-90717dfdd471" providerId="ADAL" clId="{654F6CAF-F289-1F47-A9CB-4ED0618E0FEF}" dt="2021-11-11T11:14:40.299" v="5436" actId="20577"/>
        <pc:sldMkLst>
          <pc:docMk/>
          <pc:sldMk cId="4053834754" sldId="288"/>
        </pc:sldMkLst>
        <pc:spChg chg="del mod ord">
          <ac:chgData name="Robin Bläsing" userId="3fd8de12-e4b7-485a-992a-90717dfdd471" providerId="ADAL" clId="{654F6CAF-F289-1F47-A9CB-4ED0618E0FEF}" dt="2021-11-11T09:40:39.405" v="4707" actId="700"/>
          <ac:spMkLst>
            <pc:docMk/>
            <pc:sldMk cId="4053834754" sldId="288"/>
            <ac:spMk id="2" creationId="{9C0D2AFC-08D0-8040-A8E6-630C3ACDC944}"/>
          </ac:spMkLst>
        </pc:spChg>
        <pc:spChg chg="mod ord">
          <ac:chgData name="Robin Bläsing" userId="3fd8de12-e4b7-485a-992a-90717dfdd471" providerId="ADAL" clId="{654F6CAF-F289-1F47-A9CB-4ED0618E0FEF}" dt="2021-11-11T09:40:39.405" v="4707" actId="700"/>
          <ac:spMkLst>
            <pc:docMk/>
            <pc:sldMk cId="4053834754" sldId="288"/>
            <ac:spMk id="3" creationId="{8B7E24A3-2C2A-AA41-BC20-1D2D24A55551}"/>
          </ac:spMkLst>
        </pc:spChg>
        <pc:spChg chg="add mod ord">
          <ac:chgData name="Robin Bläsing" userId="3fd8de12-e4b7-485a-992a-90717dfdd471" providerId="ADAL" clId="{654F6CAF-F289-1F47-A9CB-4ED0618E0FEF}" dt="2021-11-11T09:40:55.220" v="4742" actId="20577"/>
          <ac:spMkLst>
            <pc:docMk/>
            <pc:sldMk cId="4053834754" sldId="288"/>
            <ac:spMk id="4" creationId="{FCDBA9C9-136A-894F-9C1A-E8D0F4B393EB}"/>
          </ac:spMkLst>
        </pc:spChg>
        <pc:spChg chg="add mod ord">
          <ac:chgData name="Robin Bläsing" userId="3fd8de12-e4b7-485a-992a-90717dfdd471" providerId="ADAL" clId="{654F6CAF-F289-1F47-A9CB-4ED0618E0FEF}" dt="2021-11-11T11:14:40.299" v="5436" actId="20577"/>
          <ac:spMkLst>
            <pc:docMk/>
            <pc:sldMk cId="4053834754" sldId="288"/>
            <ac:spMk id="5" creationId="{7DA81CFC-5DA7-F848-A98D-60CB3D3525B0}"/>
          </ac:spMkLst>
        </pc:spChg>
        <pc:spChg chg="add del mod">
          <ac:chgData name="Robin Bläsing" userId="3fd8de12-e4b7-485a-992a-90717dfdd471" providerId="ADAL" clId="{654F6CAF-F289-1F47-A9CB-4ED0618E0FEF}" dt="2021-11-11T09:58:13.934" v="5286" actId="478"/>
          <ac:spMkLst>
            <pc:docMk/>
            <pc:sldMk cId="4053834754" sldId="288"/>
            <ac:spMk id="6" creationId="{225F63E7-772C-B74A-83DC-6A715491BA49}"/>
          </ac:spMkLst>
        </pc:spChg>
      </pc:sldChg>
    </pc:docChg>
  </pc:docChgLst>
  <pc:docChgLst>
    <pc:chgData name="Robin Bläsing" userId="3fd8de12-e4b7-485a-992a-90717dfdd471" providerId="ADAL" clId="{E171B4F4-A68E-1543-8809-D50BB745C312}"/>
    <pc:docChg chg="undo custSel addSld delSld modSld sldOrd">
      <pc:chgData name="Robin Bläsing" userId="3fd8de12-e4b7-485a-992a-90717dfdd471" providerId="ADAL" clId="{E171B4F4-A68E-1543-8809-D50BB745C312}" dt="2021-11-09T03:05:25.306" v="1323" actId="20577"/>
      <pc:docMkLst>
        <pc:docMk/>
      </pc:docMkLst>
      <pc:sldChg chg="modSp mod">
        <pc:chgData name="Robin Bläsing" userId="3fd8de12-e4b7-485a-992a-90717dfdd471" providerId="ADAL" clId="{E171B4F4-A68E-1543-8809-D50BB745C312}" dt="2021-11-08T20:45:02.187" v="81" actId="20577"/>
        <pc:sldMkLst>
          <pc:docMk/>
          <pc:sldMk cId="445909521" sldId="257"/>
        </pc:sldMkLst>
        <pc:spChg chg="mod">
          <ac:chgData name="Robin Bläsing" userId="3fd8de12-e4b7-485a-992a-90717dfdd471" providerId="ADAL" clId="{E171B4F4-A68E-1543-8809-D50BB745C312}" dt="2021-11-08T20:42:59.177" v="9" actId="20577"/>
          <ac:spMkLst>
            <pc:docMk/>
            <pc:sldMk cId="445909521" sldId="257"/>
            <ac:spMk id="2" creationId="{A075D869-7165-1F43-A5BB-C092C4DAE0E5}"/>
          </ac:spMkLst>
        </pc:spChg>
        <pc:spChg chg="mod">
          <ac:chgData name="Robin Bläsing" userId="3fd8de12-e4b7-485a-992a-90717dfdd471" providerId="ADAL" clId="{E171B4F4-A68E-1543-8809-D50BB745C312}" dt="2021-11-08T20:45:02.187" v="81" actId="20577"/>
          <ac:spMkLst>
            <pc:docMk/>
            <pc:sldMk cId="445909521" sldId="257"/>
            <ac:spMk id="3" creationId="{91CB9FB0-82FD-FB44-99A6-DF1BC9A121A7}"/>
          </ac:spMkLst>
        </pc:spChg>
      </pc:sldChg>
      <pc:sldChg chg="del">
        <pc:chgData name="Robin Bläsing" userId="3fd8de12-e4b7-485a-992a-90717dfdd471" providerId="ADAL" clId="{E171B4F4-A68E-1543-8809-D50BB745C312}" dt="2021-11-08T20:45:08.382" v="82" actId="2696"/>
        <pc:sldMkLst>
          <pc:docMk/>
          <pc:sldMk cId="4149744747" sldId="259"/>
        </pc:sldMkLst>
      </pc:sldChg>
      <pc:sldChg chg="del">
        <pc:chgData name="Robin Bläsing" userId="3fd8de12-e4b7-485a-992a-90717dfdd471" providerId="ADAL" clId="{E171B4F4-A68E-1543-8809-D50BB745C312}" dt="2021-11-08T20:51:09.685" v="132" actId="2696"/>
        <pc:sldMkLst>
          <pc:docMk/>
          <pc:sldMk cId="3871333228" sldId="265"/>
        </pc:sldMkLst>
      </pc:sldChg>
      <pc:sldChg chg="del">
        <pc:chgData name="Robin Bläsing" userId="3fd8de12-e4b7-485a-992a-90717dfdd471" providerId="ADAL" clId="{E171B4F4-A68E-1543-8809-D50BB745C312}" dt="2021-11-09T02:26:32.237" v="758" actId="2696"/>
        <pc:sldMkLst>
          <pc:docMk/>
          <pc:sldMk cId="3475042672" sldId="267"/>
        </pc:sldMkLst>
      </pc:sldChg>
      <pc:sldChg chg="add">
        <pc:chgData name="Robin Bläsing" userId="3fd8de12-e4b7-485a-992a-90717dfdd471" providerId="ADAL" clId="{E171B4F4-A68E-1543-8809-D50BB745C312}" dt="2021-11-08T20:42:55.454" v="2" actId="2890"/>
        <pc:sldMkLst>
          <pc:docMk/>
          <pc:sldMk cId="2752656503" sldId="269"/>
        </pc:sldMkLst>
      </pc:sldChg>
      <pc:sldChg chg="addSp delSp modSp add mod delAnim modAnim">
        <pc:chgData name="Robin Bläsing" userId="3fd8de12-e4b7-485a-992a-90717dfdd471" providerId="ADAL" clId="{E171B4F4-A68E-1543-8809-D50BB745C312}" dt="2021-11-09T02:53:02.168" v="1236" actId="207"/>
        <pc:sldMkLst>
          <pc:docMk/>
          <pc:sldMk cId="188267918" sldId="270"/>
        </pc:sldMkLst>
        <pc:spChg chg="add mod">
          <ac:chgData name="Robin Bläsing" userId="3fd8de12-e4b7-485a-992a-90717dfdd471" providerId="ADAL" clId="{E171B4F4-A68E-1543-8809-D50BB745C312}" dt="2021-11-09T02:02:58.438" v="558" actId="20577"/>
          <ac:spMkLst>
            <pc:docMk/>
            <pc:sldMk cId="188267918" sldId="270"/>
            <ac:spMk id="4" creationId="{D834FBC8-828E-C047-9872-20C72C1AF725}"/>
          </ac:spMkLst>
        </pc:spChg>
        <pc:spChg chg="del mod">
          <ac:chgData name="Robin Bläsing" userId="3fd8de12-e4b7-485a-992a-90717dfdd471" providerId="ADAL" clId="{E171B4F4-A68E-1543-8809-D50BB745C312}" dt="2021-11-08T20:53:08.646" v="162" actId="478"/>
          <ac:spMkLst>
            <pc:docMk/>
            <pc:sldMk cId="188267918" sldId="270"/>
            <ac:spMk id="5" creationId="{A58966E7-DDB1-9540-B0F0-539C80A5B930}"/>
          </ac:spMkLst>
        </pc:spChg>
        <pc:spChg chg="add del mod">
          <ac:chgData name="Robin Bläsing" userId="3fd8de12-e4b7-485a-992a-90717dfdd471" providerId="ADAL" clId="{E171B4F4-A68E-1543-8809-D50BB745C312}" dt="2021-11-08T20:53:55.991" v="183" actId="21"/>
          <ac:spMkLst>
            <pc:docMk/>
            <pc:sldMk cId="188267918" sldId="270"/>
            <ac:spMk id="6" creationId="{EC9CBA92-C184-E247-8C1E-2DFD40DD1B44}"/>
          </ac:spMkLst>
        </pc:spChg>
        <pc:spChg chg="mod">
          <ac:chgData name="Robin Bläsing" userId="3fd8de12-e4b7-485a-992a-90717dfdd471" providerId="ADAL" clId="{E171B4F4-A68E-1543-8809-D50BB745C312}" dt="2021-11-09T02:53:02.168" v="1236" actId="207"/>
          <ac:spMkLst>
            <pc:docMk/>
            <pc:sldMk cId="188267918" sldId="270"/>
            <ac:spMk id="25" creationId="{A2CB4BC1-A3CF-1F4D-8F8C-78918B8F85DB}"/>
          </ac:spMkLst>
        </pc:spChg>
      </pc:sldChg>
      <pc:sldChg chg="addSp delSp modSp add mod delAnim modAnim">
        <pc:chgData name="Robin Bläsing" userId="3fd8de12-e4b7-485a-992a-90717dfdd471" providerId="ADAL" clId="{E171B4F4-A68E-1543-8809-D50BB745C312}" dt="2021-11-09T02:59:36.111" v="1264" actId="20577"/>
        <pc:sldMkLst>
          <pc:docMk/>
          <pc:sldMk cId="2070644273" sldId="271"/>
        </pc:sldMkLst>
        <pc:spChg chg="mod">
          <ac:chgData name="Robin Bläsing" userId="3fd8de12-e4b7-485a-992a-90717dfdd471" providerId="ADAL" clId="{E171B4F4-A68E-1543-8809-D50BB745C312}" dt="2021-11-08T20:51:50.521" v="146" actId="20577"/>
          <ac:spMkLst>
            <pc:docMk/>
            <pc:sldMk cId="2070644273" sldId="271"/>
            <ac:spMk id="2" creationId="{6F7430FD-D2AB-A74E-916B-F75683791B56}"/>
          </ac:spMkLst>
        </pc:spChg>
        <pc:spChg chg="del mod">
          <ac:chgData name="Robin Bläsing" userId="3fd8de12-e4b7-485a-992a-90717dfdd471" providerId="ADAL" clId="{E171B4F4-A68E-1543-8809-D50BB745C312}" dt="2021-11-08T20:53:41.246" v="179" actId="21"/>
          <ac:spMkLst>
            <pc:docMk/>
            <pc:sldMk cId="2070644273" sldId="271"/>
            <ac:spMk id="5" creationId="{A58966E7-DDB1-9540-B0F0-539C80A5B930}"/>
          </ac:spMkLst>
        </pc:spChg>
        <pc:spChg chg="add mod">
          <ac:chgData name="Robin Bläsing" userId="3fd8de12-e4b7-485a-992a-90717dfdd471" providerId="ADAL" clId="{E171B4F4-A68E-1543-8809-D50BB745C312}" dt="2021-11-09T02:59:34.875" v="1263" actId="20577"/>
          <ac:spMkLst>
            <pc:docMk/>
            <pc:sldMk cId="2070644273" sldId="271"/>
            <ac:spMk id="6" creationId="{33DD8267-C612-CA45-8996-395437E12179}"/>
          </ac:spMkLst>
        </pc:spChg>
        <pc:spChg chg="add mod">
          <ac:chgData name="Robin Bläsing" userId="3fd8de12-e4b7-485a-992a-90717dfdd471" providerId="ADAL" clId="{E171B4F4-A68E-1543-8809-D50BB745C312}" dt="2021-11-09T02:51:22.882" v="1228" actId="14100"/>
          <ac:spMkLst>
            <pc:docMk/>
            <pc:sldMk cId="2070644273" sldId="271"/>
            <ac:spMk id="7" creationId="{27E64452-6843-C144-B626-A498BE6EBBB1}"/>
          </ac:spMkLst>
        </pc:spChg>
        <pc:spChg chg="add del mod">
          <ac:chgData name="Robin Bläsing" userId="3fd8de12-e4b7-485a-992a-90717dfdd471" providerId="ADAL" clId="{E171B4F4-A68E-1543-8809-D50BB745C312}" dt="2021-11-09T02:03:12.161" v="559" actId="478"/>
          <ac:spMkLst>
            <pc:docMk/>
            <pc:sldMk cId="2070644273" sldId="271"/>
            <ac:spMk id="8" creationId="{79C154B1-8C4B-D14D-80D8-260E912F58DC}"/>
          </ac:spMkLst>
        </pc:spChg>
        <pc:spChg chg="del">
          <ac:chgData name="Robin Bläsing" userId="3fd8de12-e4b7-485a-992a-90717dfdd471" providerId="ADAL" clId="{E171B4F4-A68E-1543-8809-D50BB745C312}" dt="2021-11-08T20:51:28.797" v="136" actId="478"/>
          <ac:spMkLst>
            <pc:docMk/>
            <pc:sldMk cId="2070644273" sldId="271"/>
            <ac:spMk id="25" creationId="{A2CB4BC1-A3CF-1F4D-8F8C-78918B8F85DB}"/>
          </ac:spMkLst>
        </pc:spChg>
      </pc:sldChg>
      <pc:sldChg chg="modSp add mod">
        <pc:chgData name="Robin Bläsing" userId="3fd8de12-e4b7-485a-992a-90717dfdd471" providerId="ADAL" clId="{E171B4F4-A68E-1543-8809-D50BB745C312}" dt="2021-11-09T02:31:08.785" v="812" actId="20577"/>
        <pc:sldMkLst>
          <pc:docMk/>
          <pc:sldMk cId="2419476187" sldId="272"/>
        </pc:sldMkLst>
        <pc:spChg chg="mod">
          <ac:chgData name="Robin Bläsing" userId="3fd8de12-e4b7-485a-992a-90717dfdd471" providerId="ADAL" clId="{E171B4F4-A68E-1543-8809-D50BB745C312}" dt="2021-11-09T02:31:08.785" v="812" actId="20577"/>
          <ac:spMkLst>
            <pc:docMk/>
            <pc:sldMk cId="2419476187" sldId="272"/>
            <ac:spMk id="4" creationId="{5F72C11C-3A7C-3849-A609-B147BECFDA97}"/>
          </ac:spMkLst>
        </pc:spChg>
      </pc:sldChg>
      <pc:sldChg chg="addSp modSp add mod">
        <pc:chgData name="Robin Bläsing" userId="3fd8de12-e4b7-485a-992a-90717dfdd471" providerId="ADAL" clId="{E171B4F4-A68E-1543-8809-D50BB745C312}" dt="2021-11-09T02:52:11.167" v="1235"/>
        <pc:sldMkLst>
          <pc:docMk/>
          <pc:sldMk cId="902053443" sldId="273"/>
        </pc:sldMkLst>
        <pc:spChg chg="add mod">
          <ac:chgData name="Robin Bläsing" userId="3fd8de12-e4b7-485a-992a-90717dfdd471" providerId="ADAL" clId="{E171B4F4-A68E-1543-8809-D50BB745C312}" dt="2021-11-09T02:49:20.581" v="1170" actId="14100"/>
          <ac:spMkLst>
            <pc:docMk/>
            <pc:sldMk cId="902053443" sldId="273"/>
            <ac:spMk id="4" creationId="{B16EAEE5-FD12-FA46-A9D7-9E55BEE7B1E4}"/>
          </ac:spMkLst>
        </pc:spChg>
        <pc:spChg chg="mod">
          <ac:chgData name="Robin Bläsing" userId="3fd8de12-e4b7-485a-992a-90717dfdd471" providerId="ADAL" clId="{E171B4F4-A68E-1543-8809-D50BB745C312}" dt="2021-11-09T02:52:11.167" v="1235"/>
          <ac:spMkLst>
            <pc:docMk/>
            <pc:sldMk cId="902053443" sldId="273"/>
            <ac:spMk id="6" creationId="{33DD8267-C612-CA45-8996-395437E12179}"/>
          </ac:spMkLst>
        </pc:spChg>
        <pc:spChg chg="mod">
          <ac:chgData name="Robin Bläsing" userId="3fd8de12-e4b7-485a-992a-90717dfdd471" providerId="ADAL" clId="{E171B4F4-A68E-1543-8809-D50BB745C312}" dt="2021-11-09T02:52:05.325" v="1234"/>
          <ac:spMkLst>
            <pc:docMk/>
            <pc:sldMk cId="902053443" sldId="273"/>
            <ac:spMk id="7" creationId="{27E64452-6843-C144-B626-A498BE6EBBB1}"/>
          </ac:spMkLst>
        </pc:spChg>
      </pc:sldChg>
      <pc:sldChg chg="add del">
        <pc:chgData name="Robin Bläsing" userId="3fd8de12-e4b7-485a-992a-90717dfdd471" providerId="ADAL" clId="{E171B4F4-A68E-1543-8809-D50BB745C312}" dt="2021-11-09T02:56:35.695" v="1238" actId="2890"/>
        <pc:sldMkLst>
          <pc:docMk/>
          <pc:sldMk cId="3215061723" sldId="274"/>
        </pc:sldMkLst>
      </pc:sldChg>
      <pc:sldChg chg="addSp delSp modSp add mod ord delAnim modAnim">
        <pc:chgData name="Robin Bläsing" userId="3fd8de12-e4b7-485a-992a-90717dfdd471" providerId="ADAL" clId="{E171B4F4-A68E-1543-8809-D50BB745C312}" dt="2021-11-09T03:05:25.306" v="1323" actId="20577"/>
        <pc:sldMkLst>
          <pc:docMk/>
          <pc:sldMk cId="3791697868" sldId="274"/>
        </pc:sldMkLst>
        <pc:spChg chg="mod">
          <ac:chgData name="Robin Bläsing" userId="3fd8de12-e4b7-485a-992a-90717dfdd471" providerId="ADAL" clId="{E171B4F4-A68E-1543-8809-D50BB745C312}" dt="2021-11-09T03:05:25.306" v="1323" actId="20577"/>
          <ac:spMkLst>
            <pc:docMk/>
            <pc:sldMk cId="3791697868" sldId="274"/>
            <ac:spMk id="2" creationId="{6F7430FD-D2AB-A74E-916B-F75683791B56}"/>
          </ac:spMkLst>
        </pc:spChg>
        <pc:spChg chg="add mod">
          <ac:chgData name="Robin Bläsing" userId="3fd8de12-e4b7-485a-992a-90717dfdd471" providerId="ADAL" clId="{E171B4F4-A68E-1543-8809-D50BB745C312}" dt="2021-11-09T03:00:28.418" v="1279" actId="1076"/>
          <ac:spMkLst>
            <pc:docMk/>
            <pc:sldMk cId="3791697868" sldId="274"/>
            <ac:spMk id="4" creationId="{C7E20888-3B97-5F47-B3C2-7EB93EC4B082}"/>
          </ac:spMkLst>
        </pc:spChg>
        <pc:spChg chg="add del mod">
          <ac:chgData name="Robin Bläsing" userId="3fd8de12-e4b7-485a-992a-90717dfdd471" providerId="ADAL" clId="{E171B4F4-A68E-1543-8809-D50BB745C312}" dt="2021-11-09T03:00:48.854" v="1281"/>
          <ac:spMkLst>
            <pc:docMk/>
            <pc:sldMk cId="3791697868" sldId="274"/>
            <ac:spMk id="5" creationId="{ADD790E3-5CC4-5E47-B3F8-AC2BE62443B2}"/>
          </ac:spMkLst>
        </pc:spChg>
        <pc:spChg chg="del mod">
          <ac:chgData name="Robin Bläsing" userId="3fd8de12-e4b7-485a-992a-90717dfdd471" providerId="ADAL" clId="{E171B4F4-A68E-1543-8809-D50BB745C312}" dt="2021-11-09T02:58:10.272" v="1251" actId="478"/>
          <ac:spMkLst>
            <pc:docMk/>
            <pc:sldMk cId="3791697868" sldId="274"/>
            <ac:spMk id="6" creationId="{33DD8267-C612-CA45-8996-395437E12179}"/>
          </ac:spMkLst>
        </pc:spChg>
        <pc:spChg chg="del">
          <ac:chgData name="Robin Bläsing" userId="3fd8de12-e4b7-485a-992a-90717dfdd471" providerId="ADAL" clId="{E171B4F4-A68E-1543-8809-D50BB745C312}" dt="2021-11-09T02:58:14.261" v="1252" actId="478"/>
          <ac:spMkLst>
            <pc:docMk/>
            <pc:sldMk cId="3791697868" sldId="274"/>
            <ac:spMk id="7" creationId="{27E64452-6843-C144-B626-A498BE6EBBB1}"/>
          </ac:spMkLst>
        </pc:spChg>
        <pc:spChg chg="add mod">
          <ac:chgData name="Robin Bläsing" userId="3fd8de12-e4b7-485a-992a-90717dfdd471" providerId="ADAL" clId="{E171B4F4-A68E-1543-8809-D50BB745C312}" dt="2021-11-09T03:01:38.807" v="1311" actId="6549"/>
          <ac:spMkLst>
            <pc:docMk/>
            <pc:sldMk cId="3791697868" sldId="274"/>
            <ac:spMk id="10" creationId="{295A4982-9353-2349-91B7-E58CF8C492FC}"/>
          </ac:spMkLst>
        </pc:spChg>
        <pc:spChg chg="add mod">
          <ac:chgData name="Robin Bläsing" userId="3fd8de12-e4b7-485a-992a-90717dfdd471" providerId="ADAL" clId="{E171B4F4-A68E-1543-8809-D50BB745C312}" dt="2021-11-09T03:01:35.367" v="1310" actId="207"/>
          <ac:spMkLst>
            <pc:docMk/>
            <pc:sldMk cId="3791697868" sldId="274"/>
            <ac:spMk id="11" creationId="{6012714B-2429-9846-9A7B-B8CA5248DA29}"/>
          </ac:spMkLst>
        </pc:spChg>
        <pc:picChg chg="add mod">
          <ac:chgData name="Robin Bläsing" userId="3fd8de12-e4b7-485a-992a-90717dfdd471" providerId="ADAL" clId="{E171B4F4-A68E-1543-8809-D50BB745C312}" dt="2021-11-09T02:58:03.095" v="1249" actId="1076"/>
          <ac:picMkLst>
            <pc:docMk/>
            <pc:sldMk cId="3791697868" sldId="274"/>
            <ac:picMk id="1026" creationId="{C9F78CF1-9C5B-354E-BA5F-6E4D57FEC183}"/>
          </ac:picMkLst>
        </pc:picChg>
        <pc:picChg chg="add mod">
          <ac:chgData name="Robin Bläsing" userId="3fd8de12-e4b7-485a-992a-90717dfdd471" providerId="ADAL" clId="{E171B4F4-A68E-1543-8809-D50BB745C312}" dt="2021-11-09T02:57:48.273" v="1247" actId="1076"/>
          <ac:picMkLst>
            <pc:docMk/>
            <pc:sldMk cId="3791697868" sldId="274"/>
            <ac:picMk id="1028" creationId="{EC37E5F1-7A7D-BB4A-AE22-52F093B63C67}"/>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588E20-C120-40A4-A328-0954A05B97C8}"/>
              </a:ext>
            </a:extLst>
          </p:cNvPr>
          <p:cNvSpPr>
            <a:spLocks noGrp="1"/>
          </p:cNvSpPr>
          <p:nvPr>
            <p:ph type="ctrTitle"/>
          </p:nvPr>
        </p:nvSpPr>
        <p:spPr>
          <a:xfrm>
            <a:off x="1524000" y="4338078"/>
            <a:ext cx="9144000" cy="2072739"/>
          </a:xfrm>
        </p:spPr>
        <p:txBody>
          <a:bodyPr anchor="ctr">
            <a:normAutofit/>
          </a:bodyPr>
          <a:lstStyle>
            <a:lvl1pPr algn="ctr">
              <a:defRPr sz="5400"/>
            </a:lvl1pPr>
          </a:lstStyle>
          <a:p>
            <a:r>
              <a:rPr lang="en-GB"/>
              <a:t>Click to edit Master title style</a:t>
            </a:r>
            <a:endParaRPr lang="de-DE"/>
          </a:p>
        </p:txBody>
      </p:sp>
    </p:spTree>
    <p:extLst>
      <p:ext uri="{BB962C8B-B14F-4D97-AF65-F5344CB8AC3E}">
        <p14:creationId xmlns:p14="http://schemas.microsoft.com/office/powerpoint/2010/main" val="3837362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34A926-B56D-4F27-A6C6-2A725F878C1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de-DE"/>
          </a:p>
        </p:txBody>
      </p:sp>
      <p:sp>
        <p:nvSpPr>
          <p:cNvPr id="3" name="Bildplatzhalter 2">
            <a:extLst>
              <a:ext uri="{FF2B5EF4-FFF2-40B4-BE49-F238E27FC236}">
                <a16:creationId xmlns:a16="http://schemas.microsoft.com/office/drawing/2014/main" id="{15C4E524-BFB7-48E5-BF1F-F0CCAD0DB5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de-DE"/>
          </a:p>
        </p:txBody>
      </p:sp>
      <p:sp>
        <p:nvSpPr>
          <p:cNvPr id="4" name="Textplatzhalter 3">
            <a:extLst>
              <a:ext uri="{FF2B5EF4-FFF2-40B4-BE49-F238E27FC236}">
                <a16:creationId xmlns:a16="http://schemas.microsoft.com/office/drawing/2014/main" id="{28AA2D5D-7F75-40EE-AB82-43C374A7B3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umsplatzhalter 4">
            <a:extLst>
              <a:ext uri="{FF2B5EF4-FFF2-40B4-BE49-F238E27FC236}">
                <a16:creationId xmlns:a16="http://schemas.microsoft.com/office/drawing/2014/main" id="{F93EC4F1-2E6C-4D1A-9E20-D1C6BB7BD637}"/>
              </a:ext>
            </a:extLst>
          </p:cNvPr>
          <p:cNvSpPr>
            <a:spLocks noGrp="1"/>
          </p:cNvSpPr>
          <p:nvPr>
            <p:ph type="dt" sz="half" idx="10"/>
          </p:nvPr>
        </p:nvSpPr>
        <p:spPr/>
        <p:txBody>
          <a:bodyPr/>
          <a:lstStyle/>
          <a:p>
            <a:endParaRPr lang="de-DE"/>
          </a:p>
        </p:txBody>
      </p:sp>
      <p:sp>
        <p:nvSpPr>
          <p:cNvPr id="6" name="Fußzeilenplatzhalter 5">
            <a:extLst>
              <a:ext uri="{FF2B5EF4-FFF2-40B4-BE49-F238E27FC236}">
                <a16:creationId xmlns:a16="http://schemas.microsoft.com/office/drawing/2014/main" id="{3BB0BFD6-9C34-4615-8450-961C234678BF}"/>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8597182D-C405-42FF-AA50-33945EA1BF7E}"/>
              </a:ext>
            </a:extLst>
          </p:cNvPr>
          <p:cNvSpPr>
            <a:spLocks noGrp="1"/>
          </p:cNvSpPr>
          <p:nvPr>
            <p:ph type="sldNum" sz="quarter" idx="12"/>
          </p:nvPr>
        </p:nvSpPr>
        <p:spPr/>
        <p:txBody>
          <a:bodyPr/>
          <a:lstStyle/>
          <a:p>
            <a:fld id="{FC40A2A1-650E-4FC6-B74F-825C414AC4F8}" type="slidenum">
              <a:rPr lang="de-DE" smtClean="0"/>
              <a:t>‹#›</a:t>
            </a:fld>
            <a:endParaRPr lang="de-DE"/>
          </a:p>
        </p:txBody>
      </p:sp>
    </p:spTree>
    <p:extLst>
      <p:ext uri="{BB962C8B-B14F-4D97-AF65-F5344CB8AC3E}">
        <p14:creationId xmlns:p14="http://schemas.microsoft.com/office/powerpoint/2010/main" val="1939765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7D8031-D60B-40A3-B557-0C01F6ECDF51}"/>
              </a:ext>
            </a:extLst>
          </p:cNvPr>
          <p:cNvSpPr>
            <a:spLocks noGrp="1"/>
          </p:cNvSpPr>
          <p:nvPr>
            <p:ph type="title"/>
          </p:nvPr>
        </p:nvSpPr>
        <p:spPr/>
        <p:txBody>
          <a:bodyPr/>
          <a:lstStyle/>
          <a:p>
            <a:r>
              <a:rPr lang="en-GB"/>
              <a:t>Click to edit Master title style</a:t>
            </a:r>
            <a:endParaRPr lang="de-DE"/>
          </a:p>
        </p:txBody>
      </p:sp>
      <p:sp>
        <p:nvSpPr>
          <p:cNvPr id="3" name="Vertikaler Textplatzhalter 2">
            <a:extLst>
              <a:ext uri="{FF2B5EF4-FFF2-40B4-BE49-F238E27FC236}">
                <a16:creationId xmlns:a16="http://schemas.microsoft.com/office/drawing/2014/main" id="{4FDA0641-31B4-4389-822D-272E982C09A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a:p>
        </p:txBody>
      </p:sp>
      <p:sp>
        <p:nvSpPr>
          <p:cNvPr id="4" name="Datumsplatzhalter 3">
            <a:extLst>
              <a:ext uri="{FF2B5EF4-FFF2-40B4-BE49-F238E27FC236}">
                <a16:creationId xmlns:a16="http://schemas.microsoft.com/office/drawing/2014/main" id="{9B73E696-3C28-481D-8646-77644EEC6285}"/>
              </a:ext>
            </a:extLst>
          </p:cNvPr>
          <p:cNvSpPr>
            <a:spLocks noGrp="1"/>
          </p:cNvSpPr>
          <p:nvPr>
            <p:ph type="dt" sz="half" idx="10"/>
          </p:nvPr>
        </p:nvSpPr>
        <p:spPr/>
        <p:txBody>
          <a:bodyPr/>
          <a:lstStyle/>
          <a:p>
            <a:endParaRPr lang="de-DE"/>
          </a:p>
        </p:txBody>
      </p:sp>
      <p:sp>
        <p:nvSpPr>
          <p:cNvPr id="5" name="Fußzeilenplatzhalter 4">
            <a:extLst>
              <a:ext uri="{FF2B5EF4-FFF2-40B4-BE49-F238E27FC236}">
                <a16:creationId xmlns:a16="http://schemas.microsoft.com/office/drawing/2014/main" id="{9EEF5E6B-4166-4086-82E4-DA2218C1636B}"/>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99E79163-2213-4745-B8C2-D7AF44FE9AC1}"/>
              </a:ext>
            </a:extLst>
          </p:cNvPr>
          <p:cNvSpPr>
            <a:spLocks noGrp="1"/>
          </p:cNvSpPr>
          <p:nvPr>
            <p:ph type="sldNum" sz="quarter" idx="12"/>
          </p:nvPr>
        </p:nvSpPr>
        <p:spPr/>
        <p:txBody>
          <a:bodyPr/>
          <a:lstStyle/>
          <a:p>
            <a:fld id="{FC40A2A1-650E-4FC6-B74F-825C414AC4F8}" type="slidenum">
              <a:rPr lang="de-DE" smtClean="0"/>
              <a:t>‹#›</a:t>
            </a:fld>
            <a:endParaRPr lang="de-DE"/>
          </a:p>
        </p:txBody>
      </p:sp>
      <p:cxnSp>
        <p:nvCxnSpPr>
          <p:cNvPr id="7" name="Gerade Verbindung 7">
            <a:extLst>
              <a:ext uri="{FF2B5EF4-FFF2-40B4-BE49-F238E27FC236}">
                <a16:creationId xmlns:a16="http://schemas.microsoft.com/office/drawing/2014/main" id="{72EC55CD-6A33-4F2A-92E7-AFB9B7EA980E}"/>
              </a:ext>
            </a:extLst>
          </p:cNvPr>
          <p:cNvCxnSpPr/>
          <p:nvPr/>
        </p:nvCxnSpPr>
        <p:spPr>
          <a:xfrm>
            <a:off x="436605" y="1134835"/>
            <a:ext cx="1131879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Gerade Verbindung 7">
            <a:extLst>
              <a:ext uri="{FF2B5EF4-FFF2-40B4-BE49-F238E27FC236}">
                <a16:creationId xmlns:a16="http://schemas.microsoft.com/office/drawing/2014/main" id="{0B8FEFA8-BE0E-B649-88ED-433B21F00A36}"/>
              </a:ext>
            </a:extLst>
          </p:cNvPr>
          <p:cNvCxnSpPr/>
          <p:nvPr/>
        </p:nvCxnSpPr>
        <p:spPr>
          <a:xfrm>
            <a:off x="436605" y="1134835"/>
            <a:ext cx="1131879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15101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9356EC60-4DE9-4F9F-883C-D7CF616EAFB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de-DE"/>
          </a:p>
        </p:txBody>
      </p:sp>
      <p:sp>
        <p:nvSpPr>
          <p:cNvPr id="3" name="Vertikaler Textplatzhalter 2">
            <a:extLst>
              <a:ext uri="{FF2B5EF4-FFF2-40B4-BE49-F238E27FC236}">
                <a16:creationId xmlns:a16="http://schemas.microsoft.com/office/drawing/2014/main" id="{AB7C996F-D1D9-4DE6-AB09-CA9CBF66A48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a:p>
        </p:txBody>
      </p:sp>
      <p:sp>
        <p:nvSpPr>
          <p:cNvPr id="4" name="Datumsplatzhalter 3">
            <a:extLst>
              <a:ext uri="{FF2B5EF4-FFF2-40B4-BE49-F238E27FC236}">
                <a16:creationId xmlns:a16="http://schemas.microsoft.com/office/drawing/2014/main" id="{83B92758-17D9-41D0-9908-183DCEB12730}"/>
              </a:ext>
            </a:extLst>
          </p:cNvPr>
          <p:cNvSpPr>
            <a:spLocks noGrp="1"/>
          </p:cNvSpPr>
          <p:nvPr>
            <p:ph type="dt" sz="half" idx="10"/>
          </p:nvPr>
        </p:nvSpPr>
        <p:spPr/>
        <p:txBody>
          <a:bodyPr/>
          <a:lstStyle/>
          <a:p>
            <a:endParaRPr lang="de-DE"/>
          </a:p>
        </p:txBody>
      </p:sp>
      <p:sp>
        <p:nvSpPr>
          <p:cNvPr id="5" name="Fußzeilenplatzhalter 4">
            <a:extLst>
              <a:ext uri="{FF2B5EF4-FFF2-40B4-BE49-F238E27FC236}">
                <a16:creationId xmlns:a16="http://schemas.microsoft.com/office/drawing/2014/main" id="{05394062-411B-4B29-8483-E08B9D4309E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448A4BF6-FCBF-4128-AA7E-EAC7C888E84C}"/>
              </a:ext>
            </a:extLst>
          </p:cNvPr>
          <p:cNvSpPr>
            <a:spLocks noGrp="1"/>
          </p:cNvSpPr>
          <p:nvPr>
            <p:ph type="sldNum" sz="quarter" idx="12"/>
          </p:nvPr>
        </p:nvSpPr>
        <p:spPr/>
        <p:txBody>
          <a:bodyPr/>
          <a:lstStyle/>
          <a:p>
            <a:fld id="{FC40A2A1-650E-4FC6-B74F-825C414AC4F8}" type="slidenum">
              <a:rPr lang="de-DE" smtClean="0"/>
              <a:t>‹#›</a:t>
            </a:fld>
            <a:endParaRPr lang="de-DE"/>
          </a:p>
        </p:txBody>
      </p:sp>
    </p:spTree>
    <p:extLst>
      <p:ext uri="{BB962C8B-B14F-4D97-AF65-F5344CB8AC3E}">
        <p14:creationId xmlns:p14="http://schemas.microsoft.com/office/powerpoint/2010/main" val="4255741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588E20-C120-40A4-A328-0954A05B97C8}"/>
              </a:ext>
            </a:extLst>
          </p:cNvPr>
          <p:cNvSpPr>
            <a:spLocks noGrp="1"/>
          </p:cNvSpPr>
          <p:nvPr>
            <p:ph type="ctrTitle"/>
          </p:nvPr>
        </p:nvSpPr>
        <p:spPr>
          <a:xfrm>
            <a:off x="1524000" y="4338078"/>
            <a:ext cx="9144000" cy="2072739"/>
          </a:xfrm>
        </p:spPr>
        <p:txBody>
          <a:bodyPr anchor="ctr">
            <a:normAutofit/>
          </a:bodyPr>
          <a:lstStyle>
            <a:lvl1pPr algn="ctr">
              <a:defRPr sz="5400"/>
            </a:lvl1pPr>
          </a:lstStyle>
          <a:p>
            <a:r>
              <a:rPr lang="en-GB"/>
              <a:t>Click to edit Master title style</a:t>
            </a:r>
            <a:endParaRPr lang="de-DE"/>
          </a:p>
        </p:txBody>
      </p:sp>
    </p:spTree>
    <p:extLst>
      <p:ext uri="{BB962C8B-B14F-4D97-AF65-F5344CB8AC3E}">
        <p14:creationId xmlns:p14="http://schemas.microsoft.com/office/powerpoint/2010/main" val="1823799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88F457-7321-4DDC-ACEF-94E05A593D8E}"/>
              </a:ext>
            </a:extLst>
          </p:cNvPr>
          <p:cNvSpPr>
            <a:spLocks noGrp="1"/>
          </p:cNvSpPr>
          <p:nvPr>
            <p:ph type="title"/>
          </p:nvPr>
        </p:nvSpPr>
        <p:spPr/>
        <p:txBody>
          <a:bodyPr/>
          <a:lstStyle/>
          <a:p>
            <a:r>
              <a:rPr lang="en-GB"/>
              <a:t>Click to edit Master title style</a:t>
            </a:r>
            <a:endParaRPr lang="de-DE"/>
          </a:p>
        </p:txBody>
      </p:sp>
      <p:sp>
        <p:nvSpPr>
          <p:cNvPr id="3" name="Datumsplatzhalter 2">
            <a:extLst>
              <a:ext uri="{FF2B5EF4-FFF2-40B4-BE49-F238E27FC236}">
                <a16:creationId xmlns:a16="http://schemas.microsoft.com/office/drawing/2014/main" id="{7EAAE9D7-930D-4CC5-A820-EBB17084D6A9}"/>
              </a:ext>
            </a:extLst>
          </p:cNvPr>
          <p:cNvSpPr>
            <a:spLocks noGrp="1"/>
          </p:cNvSpPr>
          <p:nvPr>
            <p:ph type="dt" sz="half" idx="10"/>
          </p:nvPr>
        </p:nvSpPr>
        <p:spPr/>
        <p:txBody>
          <a:bodyPr/>
          <a:lstStyle/>
          <a:p>
            <a:endParaRPr lang="de-DE"/>
          </a:p>
        </p:txBody>
      </p:sp>
      <p:sp>
        <p:nvSpPr>
          <p:cNvPr id="4" name="Fußzeilenplatzhalter 3">
            <a:extLst>
              <a:ext uri="{FF2B5EF4-FFF2-40B4-BE49-F238E27FC236}">
                <a16:creationId xmlns:a16="http://schemas.microsoft.com/office/drawing/2014/main" id="{FD8C7997-8752-422D-BABC-85EEC12841F7}"/>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20EA74B7-8A30-4A2A-B941-1BC9026ABA23}"/>
              </a:ext>
            </a:extLst>
          </p:cNvPr>
          <p:cNvSpPr>
            <a:spLocks noGrp="1"/>
          </p:cNvSpPr>
          <p:nvPr>
            <p:ph type="sldNum" sz="quarter" idx="12"/>
          </p:nvPr>
        </p:nvSpPr>
        <p:spPr/>
        <p:txBody>
          <a:bodyPr/>
          <a:lstStyle/>
          <a:p>
            <a:fld id="{FC40A2A1-650E-4FC6-B74F-825C414AC4F8}" type="slidenum">
              <a:rPr lang="de-DE" smtClean="0"/>
              <a:t>‹#›</a:t>
            </a:fld>
            <a:endParaRPr lang="de-DE"/>
          </a:p>
        </p:txBody>
      </p:sp>
      <p:cxnSp>
        <p:nvCxnSpPr>
          <p:cNvPr id="6" name="Gerade Verbindung 7">
            <a:extLst>
              <a:ext uri="{FF2B5EF4-FFF2-40B4-BE49-F238E27FC236}">
                <a16:creationId xmlns:a16="http://schemas.microsoft.com/office/drawing/2014/main" id="{955BCC3F-2C3B-4328-96EE-33CA0C92A497}"/>
              </a:ext>
            </a:extLst>
          </p:cNvPr>
          <p:cNvCxnSpPr/>
          <p:nvPr/>
        </p:nvCxnSpPr>
        <p:spPr>
          <a:xfrm>
            <a:off x="436605" y="1134835"/>
            <a:ext cx="1131879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Gerade Verbindung 7">
            <a:extLst>
              <a:ext uri="{FF2B5EF4-FFF2-40B4-BE49-F238E27FC236}">
                <a16:creationId xmlns:a16="http://schemas.microsoft.com/office/drawing/2014/main" id="{D7B6ABC9-83D9-EF43-93EC-7A2A86BA8729}"/>
              </a:ext>
            </a:extLst>
          </p:cNvPr>
          <p:cNvCxnSpPr/>
          <p:nvPr/>
        </p:nvCxnSpPr>
        <p:spPr>
          <a:xfrm>
            <a:off x="436605" y="1134835"/>
            <a:ext cx="1131879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2684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E1EAE9-D619-4A93-AD7D-2C0AA96AD479}"/>
              </a:ext>
            </a:extLst>
          </p:cNvPr>
          <p:cNvSpPr>
            <a:spLocks noGrp="1"/>
          </p:cNvSpPr>
          <p:nvPr>
            <p:ph type="title"/>
          </p:nvPr>
        </p:nvSpPr>
        <p:spPr/>
        <p:txBody>
          <a:bodyPr/>
          <a:lstStyle/>
          <a:p>
            <a:r>
              <a:rPr lang="en-GB"/>
              <a:t>Click to edit Master title style</a:t>
            </a:r>
            <a:endParaRPr lang="de-DE"/>
          </a:p>
        </p:txBody>
      </p:sp>
      <p:sp>
        <p:nvSpPr>
          <p:cNvPr id="3" name="Inhaltsplatzhalter 2">
            <a:extLst>
              <a:ext uri="{FF2B5EF4-FFF2-40B4-BE49-F238E27FC236}">
                <a16:creationId xmlns:a16="http://schemas.microsoft.com/office/drawing/2014/main" id="{7D561E21-B804-4F4A-9C6B-A79237C4279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dirty="0"/>
          </a:p>
        </p:txBody>
      </p:sp>
      <p:sp>
        <p:nvSpPr>
          <p:cNvPr id="4" name="Datumsplatzhalter 3">
            <a:extLst>
              <a:ext uri="{FF2B5EF4-FFF2-40B4-BE49-F238E27FC236}">
                <a16:creationId xmlns:a16="http://schemas.microsoft.com/office/drawing/2014/main" id="{5FF5EBA8-4FEA-4F83-A4CF-2C841D0FD487}"/>
              </a:ext>
            </a:extLst>
          </p:cNvPr>
          <p:cNvSpPr>
            <a:spLocks noGrp="1"/>
          </p:cNvSpPr>
          <p:nvPr>
            <p:ph type="dt" sz="half" idx="10"/>
          </p:nvPr>
        </p:nvSpPr>
        <p:spPr/>
        <p:txBody>
          <a:bodyPr/>
          <a:lstStyle/>
          <a:p>
            <a:endParaRPr lang="de-DE"/>
          </a:p>
        </p:txBody>
      </p:sp>
      <p:sp>
        <p:nvSpPr>
          <p:cNvPr id="5" name="Fußzeilenplatzhalter 4">
            <a:extLst>
              <a:ext uri="{FF2B5EF4-FFF2-40B4-BE49-F238E27FC236}">
                <a16:creationId xmlns:a16="http://schemas.microsoft.com/office/drawing/2014/main" id="{1F2E4A8C-DD73-4BF3-A00B-241600CC2A58}"/>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AF775E0-FE9F-436E-BD3F-DC924EA59F3E}"/>
              </a:ext>
            </a:extLst>
          </p:cNvPr>
          <p:cNvSpPr>
            <a:spLocks noGrp="1"/>
          </p:cNvSpPr>
          <p:nvPr>
            <p:ph type="sldNum" sz="quarter" idx="12"/>
          </p:nvPr>
        </p:nvSpPr>
        <p:spPr/>
        <p:txBody>
          <a:bodyPr/>
          <a:lstStyle/>
          <a:p>
            <a:fld id="{FC40A2A1-650E-4FC6-B74F-825C414AC4F8}" type="slidenum">
              <a:rPr lang="de-DE" smtClean="0"/>
              <a:t>‹#›</a:t>
            </a:fld>
            <a:endParaRPr lang="de-DE"/>
          </a:p>
        </p:txBody>
      </p:sp>
      <p:cxnSp>
        <p:nvCxnSpPr>
          <p:cNvPr id="7" name="Gerade Verbindung 7">
            <a:extLst>
              <a:ext uri="{FF2B5EF4-FFF2-40B4-BE49-F238E27FC236}">
                <a16:creationId xmlns:a16="http://schemas.microsoft.com/office/drawing/2014/main" id="{63F9B8B4-BD5F-4144-9F82-2AA0D49A6658}"/>
              </a:ext>
            </a:extLst>
          </p:cNvPr>
          <p:cNvCxnSpPr/>
          <p:nvPr/>
        </p:nvCxnSpPr>
        <p:spPr>
          <a:xfrm>
            <a:off x="436605" y="1134835"/>
            <a:ext cx="1131879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Gerade Verbindung 7">
            <a:extLst>
              <a:ext uri="{FF2B5EF4-FFF2-40B4-BE49-F238E27FC236}">
                <a16:creationId xmlns:a16="http://schemas.microsoft.com/office/drawing/2014/main" id="{55645CE8-729A-EB4F-A5B6-D51027C99B6F}"/>
              </a:ext>
            </a:extLst>
          </p:cNvPr>
          <p:cNvCxnSpPr/>
          <p:nvPr/>
        </p:nvCxnSpPr>
        <p:spPr>
          <a:xfrm>
            <a:off x="436605" y="1134835"/>
            <a:ext cx="1131879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8791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7409DEE2-8186-43E7-A05E-E3C1728A7A0B}"/>
              </a:ext>
            </a:extLst>
          </p:cNvPr>
          <p:cNvSpPr>
            <a:spLocks noGrp="1"/>
          </p:cNvSpPr>
          <p:nvPr>
            <p:ph type="dt" sz="half" idx="10"/>
          </p:nvPr>
        </p:nvSpPr>
        <p:spPr/>
        <p:txBody>
          <a:bodyPr/>
          <a:lstStyle/>
          <a:p>
            <a:endParaRPr lang="de-DE"/>
          </a:p>
        </p:txBody>
      </p:sp>
      <p:sp>
        <p:nvSpPr>
          <p:cNvPr id="3" name="Fußzeilenplatzhalter 2">
            <a:extLst>
              <a:ext uri="{FF2B5EF4-FFF2-40B4-BE49-F238E27FC236}">
                <a16:creationId xmlns:a16="http://schemas.microsoft.com/office/drawing/2014/main" id="{864739FE-4D64-4BE4-8DC0-10BFEE350203}"/>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4433788A-2920-4055-88F3-9EDDB7B71BB4}"/>
              </a:ext>
            </a:extLst>
          </p:cNvPr>
          <p:cNvSpPr>
            <a:spLocks noGrp="1"/>
          </p:cNvSpPr>
          <p:nvPr>
            <p:ph type="sldNum" sz="quarter" idx="12"/>
          </p:nvPr>
        </p:nvSpPr>
        <p:spPr/>
        <p:txBody>
          <a:bodyPr/>
          <a:lstStyle/>
          <a:p>
            <a:fld id="{FC40A2A1-650E-4FC6-B74F-825C414AC4F8}" type="slidenum">
              <a:rPr lang="de-DE" smtClean="0"/>
              <a:t>‹#›</a:t>
            </a:fld>
            <a:endParaRPr lang="de-DE"/>
          </a:p>
        </p:txBody>
      </p:sp>
    </p:spTree>
    <p:extLst>
      <p:ext uri="{BB962C8B-B14F-4D97-AF65-F5344CB8AC3E}">
        <p14:creationId xmlns:p14="http://schemas.microsoft.com/office/powerpoint/2010/main" val="2166397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1_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736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B78C3B-7F9B-4850-8A3D-1F93A93E68F3}"/>
              </a:ext>
            </a:extLst>
          </p:cNvPr>
          <p:cNvSpPr>
            <a:spLocks noGrp="1"/>
          </p:cNvSpPr>
          <p:nvPr>
            <p:ph type="title"/>
          </p:nvPr>
        </p:nvSpPr>
        <p:spPr>
          <a:xfrm>
            <a:off x="436605" y="1709738"/>
            <a:ext cx="11314669" cy="2852737"/>
          </a:xfrm>
        </p:spPr>
        <p:txBody>
          <a:bodyPr anchor="b"/>
          <a:lstStyle>
            <a:lvl1pPr>
              <a:defRPr sz="6000"/>
            </a:lvl1pPr>
          </a:lstStyle>
          <a:p>
            <a:r>
              <a:rPr lang="en-GB"/>
              <a:t>Click to edit Master title style</a:t>
            </a:r>
            <a:endParaRPr lang="de-DE"/>
          </a:p>
        </p:txBody>
      </p:sp>
      <p:sp>
        <p:nvSpPr>
          <p:cNvPr id="3" name="Textplatzhalter 2">
            <a:extLst>
              <a:ext uri="{FF2B5EF4-FFF2-40B4-BE49-F238E27FC236}">
                <a16:creationId xmlns:a16="http://schemas.microsoft.com/office/drawing/2014/main" id="{B4222CBC-E8A4-4C25-AB98-64242BEA541E}"/>
              </a:ext>
            </a:extLst>
          </p:cNvPr>
          <p:cNvSpPr>
            <a:spLocks noGrp="1"/>
          </p:cNvSpPr>
          <p:nvPr>
            <p:ph type="body" idx="1"/>
          </p:nvPr>
        </p:nvSpPr>
        <p:spPr>
          <a:xfrm>
            <a:off x="436605" y="4951307"/>
            <a:ext cx="11314669" cy="1138343"/>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umsplatzhalter 3">
            <a:extLst>
              <a:ext uri="{FF2B5EF4-FFF2-40B4-BE49-F238E27FC236}">
                <a16:creationId xmlns:a16="http://schemas.microsoft.com/office/drawing/2014/main" id="{D20D55A0-F804-483C-A2F9-15065389BC1C}"/>
              </a:ext>
            </a:extLst>
          </p:cNvPr>
          <p:cNvSpPr>
            <a:spLocks noGrp="1"/>
          </p:cNvSpPr>
          <p:nvPr>
            <p:ph type="dt" sz="half" idx="10"/>
          </p:nvPr>
        </p:nvSpPr>
        <p:spPr/>
        <p:txBody>
          <a:bodyPr/>
          <a:lstStyle/>
          <a:p>
            <a:endParaRPr lang="de-DE"/>
          </a:p>
        </p:txBody>
      </p:sp>
      <p:sp>
        <p:nvSpPr>
          <p:cNvPr id="5" name="Fußzeilenplatzhalter 4">
            <a:extLst>
              <a:ext uri="{FF2B5EF4-FFF2-40B4-BE49-F238E27FC236}">
                <a16:creationId xmlns:a16="http://schemas.microsoft.com/office/drawing/2014/main" id="{695FD63B-84F3-42CE-BF26-14255922D698}"/>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7D477F4-A585-4240-9E31-274DE1A99067}"/>
              </a:ext>
            </a:extLst>
          </p:cNvPr>
          <p:cNvSpPr>
            <a:spLocks noGrp="1"/>
          </p:cNvSpPr>
          <p:nvPr>
            <p:ph type="sldNum" sz="quarter" idx="12"/>
          </p:nvPr>
        </p:nvSpPr>
        <p:spPr/>
        <p:txBody>
          <a:bodyPr/>
          <a:lstStyle/>
          <a:p>
            <a:fld id="{FC40A2A1-650E-4FC6-B74F-825C414AC4F8}" type="slidenum">
              <a:rPr lang="de-DE" smtClean="0"/>
              <a:t>‹#›</a:t>
            </a:fld>
            <a:endParaRPr lang="de-DE"/>
          </a:p>
        </p:txBody>
      </p:sp>
      <p:cxnSp>
        <p:nvCxnSpPr>
          <p:cNvPr id="7" name="Gerade Verbindung 7">
            <a:extLst>
              <a:ext uri="{FF2B5EF4-FFF2-40B4-BE49-F238E27FC236}">
                <a16:creationId xmlns:a16="http://schemas.microsoft.com/office/drawing/2014/main" id="{A194D359-F442-4AEE-9FE6-B224CEB9F901}"/>
              </a:ext>
            </a:extLst>
          </p:cNvPr>
          <p:cNvCxnSpPr/>
          <p:nvPr/>
        </p:nvCxnSpPr>
        <p:spPr>
          <a:xfrm>
            <a:off x="436605" y="4738233"/>
            <a:ext cx="1131879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Gerade Verbindung 7">
            <a:extLst>
              <a:ext uri="{FF2B5EF4-FFF2-40B4-BE49-F238E27FC236}">
                <a16:creationId xmlns:a16="http://schemas.microsoft.com/office/drawing/2014/main" id="{E5B0BDEC-0060-994F-8625-334FC82BE52C}"/>
              </a:ext>
            </a:extLst>
          </p:cNvPr>
          <p:cNvCxnSpPr/>
          <p:nvPr/>
        </p:nvCxnSpPr>
        <p:spPr>
          <a:xfrm>
            <a:off x="436605" y="4738233"/>
            <a:ext cx="1131879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9828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34757B-4040-4C59-8E21-1A78D2558818}"/>
              </a:ext>
            </a:extLst>
          </p:cNvPr>
          <p:cNvSpPr>
            <a:spLocks noGrp="1"/>
          </p:cNvSpPr>
          <p:nvPr>
            <p:ph type="title"/>
          </p:nvPr>
        </p:nvSpPr>
        <p:spPr/>
        <p:txBody>
          <a:bodyPr/>
          <a:lstStyle/>
          <a:p>
            <a:r>
              <a:rPr lang="en-GB"/>
              <a:t>Click to edit Master title style</a:t>
            </a:r>
            <a:endParaRPr lang="de-DE"/>
          </a:p>
        </p:txBody>
      </p:sp>
      <p:sp>
        <p:nvSpPr>
          <p:cNvPr id="3" name="Inhaltsplatzhalter 2">
            <a:extLst>
              <a:ext uri="{FF2B5EF4-FFF2-40B4-BE49-F238E27FC236}">
                <a16:creationId xmlns:a16="http://schemas.microsoft.com/office/drawing/2014/main" id="{86AAAEA0-8E97-42B3-8F7D-008B1AA8DFF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a:p>
        </p:txBody>
      </p:sp>
      <p:sp>
        <p:nvSpPr>
          <p:cNvPr id="4" name="Inhaltsplatzhalter 3">
            <a:extLst>
              <a:ext uri="{FF2B5EF4-FFF2-40B4-BE49-F238E27FC236}">
                <a16:creationId xmlns:a16="http://schemas.microsoft.com/office/drawing/2014/main" id="{1457051E-5FB1-4FCC-AD2A-7DA362241E1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a:p>
        </p:txBody>
      </p:sp>
      <p:sp>
        <p:nvSpPr>
          <p:cNvPr id="5" name="Datumsplatzhalter 4">
            <a:extLst>
              <a:ext uri="{FF2B5EF4-FFF2-40B4-BE49-F238E27FC236}">
                <a16:creationId xmlns:a16="http://schemas.microsoft.com/office/drawing/2014/main" id="{84D1E581-8A7A-4C49-BF38-1FFF844F22A0}"/>
              </a:ext>
            </a:extLst>
          </p:cNvPr>
          <p:cNvSpPr>
            <a:spLocks noGrp="1"/>
          </p:cNvSpPr>
          <p:nvPr>
            <p:ph type="dt" sz="half" idx="10"/>
          </p:nvPr>
        </p:nvSpPr>
        <p:spPr/>
        <p:txBody>
          <a:bodyPr/>
          <a:lstStyle/>
          <a:p>
            <a:endParaRPr lang="de-DE"/>
          </a:p>
        </p:txBody>
      </p:sp>
      <p:sp>
        <p:nvSpPr>
          <p:cNvPr id="6" name="Fußzeilenplatzhalter 5">
            <a:extLst>
              <a:ext uri="{FF2B5EF4-FFF2-40B4-BE49-F238E27FC236}">
                <a16:creationId xmlns:a16="http://schemas.microsoft.com/office/drawing/2014/main" id="{483B30F5-3069-4CFB-8F9E-238E5565597B}"/>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48B1756E-A917-47A7-80C3-CF2E5A10780E}"/>
              </a:ext>
            </a:extLst>
          </p:cNvPr>
          <p:cNvSpPr>
            <a:spLocks noGrp="1"/>
          </p:cNvSpPr>
          <p:nvPr>
            <p:ph type="sldNum" sz="quarter" idx="12"/>
          </p:nvPr>
        </p:nvSpPr>
        <p:spPr/>
        <p:txBody>
          <a:bodyPr/>
          <a:lstStyle/>
          <a:p>
            <a:fld id="{FC40A2A1-650E-4FC6-B74F-825C414AC4F8}" type="slidenum">
              <a:rPr lang="de-DE" smtClean="0"/>
              <a:t>‹#›</a:t>
            </a:fld>
            <a:endParaRPr lang="de-DE"/>
          </a:p>
        </p:txBody>
      </p:sp>
      <p:cxnSp>
        <p:nvCxnSpPr>
          <p:cNvPr id="8" name="Gerade Verbindung 7">
            <a:extLst>
              <a:ext uri="{FF2B5EF4-FFF2-40B4-BE49-F238E27FC236}">
                <a16:creationId xmlns:a16="http://schemas.microsoft.com/office/drawing/2014/main" id="{4F63EDC9-057F-409F-874D-90F12CEC9649}"/>
              </a:ext>
            </a:extLst>
          </p:cNvPr>
          <p:cNvCxnSpPr/>
          <p:nvPr/>
        </p:nvCxnSpPr>
        <p:spPr>
          <a:xfrm>
            <a:off x="436605" y="1134835"/>
            <a:ext cx="1131879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Gerade Verbindung 7">
            <a:extLst>
              <a:ext uri="{FF2B5EF4-FFF2-40B4-BE49-F238E27FC236}">
                <a16:creationId xmlns:a16="http://schemas.microsoft.com/office/drawing/2014/main" id="{A4CE0F2B-5A7A-AF46-895D-BA4746AC810D}"/>
              </a:ext>
            </a:extLst>
          </p:cNvPr>
          <p:cNvCxnSpPr/>
          <p:nvPr/>
        </p:nvCxnSpPr>
        <p:spPr>
          <a:xfrm>
            <a:off x="436605" y="1134835"/>
            <a:ext cx="1131879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701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532C97-60A3-45D2-B8D1-2A878AA55F36}"/>
              </a:ext>
            </a:extLst>
          </p:cNvPr>
          <p:cNvSpPr>
            <a:spLocks noGrp="1"/>
          </p:cNvSpPr>
          <p:nvPr>
            <p:ph type="title"/>
          </p:nvPr>
        </p:nvSpPr>
        <p:spPr>
          <a:xfrm>
            <a:off x="436605" y="365125"/>
            <a:ext cx="11314670" cy="671195"/>
          </a:xfrm>
        </p:spPr>
        <p:txBody>
          <a:bodyPr/>
          <a:lstStyle/>
          <a:p>
            <a:r>
              <a:rPr lang="en-GB"/>
              <a:t>Click to edit Master title style</a:t>
            </a:r>
            <a:endParaRPr lang="de-DE"/>
          </a:p>
        </p:txBody>
      </p:sp>
      <p:sp>
        <p:nvSpPr>
          <p:cNvPr id="3" name="Textplatzhalter 2">
            <a:extLst>
              <a:ext uri="{FF2B5EF4-FFF2-40B4-BE49-F238E27FC236}">
                <a16:creationId xmlns:a16="http://schemas.microsoft.com/office/drawing/2014/main" id="{FAFF35A4-CF1C-4636-BDB1-FE204AF07B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Inhaltsplatzhalter 3">
            <a:extLst>
              <a:ext uri="{FF2B5EF4-FFF2-40B4-BE49-F238E27FC236}">
                <a16:creationId xmlns:a16="http://schemas.microsoft.com/office/drawing/2014/main" id="{688ADDCD-9573-40AD-9C24-7AA0C19F914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a:p>
        </p:txBody>
      </p:sp>
      <p:sp>
        <p:nvSpPr>
          <p:cNvPr id="5" name="Textplatzhalter 4">
            <a:extLst>
              <a:ext uri="{FF2B5EF4-FFF2-40B4-BE49-F238E27FC236}">
                <a16:creationId xmlns:a16="http://schemas.microsoft.com/office/drawing/2014/main" id="{446697C0-01BC-473C-BE45-F86BA32618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Inhaltsplatzhalter 5">
            <a:extLst>
              <a:ext uri="{FF2B5EF4-FFF2-40B4-BE49-F238E27FC236}">
                <a16:creationId xmlns:a16="http://schemas.microsoft.com/office/drawing/2014/main" id="{53422127-2403-42CB-B54E-F90F607BFF0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a:p>
        </p:txBody>
      </p:sp>
      <p:sp>
        <p:nvSpPr>
          <p:cNvPr id="7" name="Datumsplatzhalter 6">
            <a:extLst>
              <a:ext uri="{FF2B5EF4-FFF2-40B4-BE49-F238E27FC236}">
                <a16:creationId xmlns:a16="http://schemas.microsoft.com/office/drawing/2014/main" id="{E245C404-9579-4135-9151-51BCF72916DD}"/>
              </a:ext>
            </a:extLst>
          </p:cNvPr>
          <p:cNvSpPr>
            <a:spLocks noGrp="1"/>
          </p:cNvSpPr>
          <p:nvPr>
            <p:ph type="dt" sz="half" idx="10"/>
          </p:nvPr>
        </p:nvSpPr>
        <p:spPr/>
        <p:txBody>
          <a:bodyPr/>
          <a:lstStyle/>
          <a:p>
            <a:endParaRPr lang="de-DE"/>
          </a:p>
        </p:txBody>
      </p:sp>
      <p:sp>
        <p:nvSpPr>
          <p:cNvPr id="8" name="Fußzeilenplatzhalter 7">
            <a:extLst>
              <a:ext uri="{FF2B5EF4-FFF2-40B4-BE49-F238E27FC236}">
                <a16:creationId xmlns:a16="http://schemas.microsoft.com/office/drawing/2014/main" id="{F9B11797-BF40-49D4-AECF-C38B3A253593}"/>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D40F4DD2-4140-4066-935C-412FD26EF7C4}"/>
              </a:ext>
            </a:extLst>
          </p:cNvPr>
          <p:cNvSpPr>
            <a:spLocks noGrp="1"/>
          </p:cNvSpPr>
          <p:nvPr>
            <p:ph type="sldNum" sz="quarter" idx="12"/>
          </p:nvPr>
        </p:nvSpPr>
        <p:spPr/>
        <p:txBody>
          <a:bodyPr/>
          <a:lstStyle/>
          <a:p>
            <a:fld id="{FC40A2A1-650E-4FC6-B74F-825C414AC4F8}" type="slidenum">
              <a:rPr lang="de-DE" smtClean="0"/>
              <a:t>‹#›</a:t>
            </a:fld>
            <a:endParaRPr lang="de-DE"/>
          </a:p>
        </p:txBody>
      </p:sp>
      <p:cxnSp>
        <p:nvCxnSpPr>
          <p:cNvPr id="10" name="Gerade Verbindung 7">
            <a:extLst>
              <a:ext uri="{FF2B5EF4-FFF2-40B4-BE49-F238E27FC236}">
                <a16:creationId xmlns:a16="http://schemas.microsoft.com/office/drawing/2014/main" id="{B60EB3AC-B743-4957-8313-AED480BA3A6C}"/>
              </a:ext>
            </a:extLst>
          </p:cNvPr>
          <p:cNvCxnSpPr/>
          <p:nvPr/>
        </p:nvCxnSpPr>
        <p:spPr>
          <a:xfrm>
            <a:off x="436605" y="1134835"/>
            <a:ext cx="1131879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Gerade Verbindung 7">
            <a:extLst>
              <a:ext uri="{FF2B5EF4-FFF2-40B4-BE49-F238E27FC236}">
                <a16:creationId xmlns:a16="http://schemas.microsoft.com/office/drawing/2014/main" id="{CFBEEF23-2EBF-A342-B008-E5A1157F906A}"/>
              </a:ext>
            </a:extLst>
          </p:cNvPr>
          <p:cNvCxnSpPr/>
          <p:nvPr/>
        </p:nvCxnSpPr>
        <p:spPr>
          <a:xfrm>
            <a:off x="436605" y="1134835"/>
            <a:ext cx="1131879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61307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902093-94E5-4F5F-98BF-3A8B305C390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de-DE"/>
          </a:p>
        </p:txBody>
      </p:sp>
      <p:sp>
        <p:nvSpPr>
          <p:cNvPr id="3" name="Inhaltsplatzhalter 2">
            <a:extLst>
              <a:ext uri="{FF2B5EF4-FFF2-40B4-BE49-F238E27FC236}">
                <a16:creationId xmlns:a16="http://schemas.microsoft.com/office/drawing/2014/main" id="{1463F871-700C-4659-A284-E0A364973F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a:p>
        </p:txBody>
      </p:sp>
      <p:sp>
        <p:nvSpPr>
          <p:cNvPr id="4" name="Textplatzhalter 3">
            <a:extLst>
              <a:ext uri="{FF2B5EF4-FFF2-40B4-BE49-F238E27FC236}">
                <a16:creationId xmlns:a16="http://schemas.microsoft.com/office/drawing/2014/main" id="{E826E2A6-25E9-4744-A3F0-8803C2E511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umsplatzhalter 4">
            <a:extLst>
              <a:ext uri="{FF2B5EF4-FFF2-40B4-BE49-F238E27FC236}">
                <a16:creationId xmlns:a16="http://schemas.microsoft.com/office/drawing/2014/main" id="{6A0C0767-4B74-48D8-87ED-165912B80859}"/>
              </a:ext>
            </a:extLst>
          </p:cNvPr>
          <p:cNvSpPr>
            <a:spLocks noGrp="1"/>
          </p:cNvSpPr>
          <p:nvPr>
            <p:ph type="dt" sz="half" idx="10"/>
          </p:nvPr>
        </p:nvSpPr>
        <p:spPr/>
        <p:txBody>
          <a:bodyPr/>
          <a:lstStyle/>
          <a:p>
            <a:endParaRPr lang="de-DE"/>
          </a:p>
        </p:txBody>
      </p:sp>
      <p:sp>
        <p:nvSpPr>
          <p:cNvPr id="6" name="Fußzeilenplatzhalter 5">
            <a:extLst>
              <a:ext uri="{FF2B5EF4-FFF2-40B4-BE49-F238E27FC236}">
                <a16:creationId xmlns:a16="http://schemas.microsoft.com/office/drawing/2014/main" id="{97331E8A-2FB3-4599-88D1-768103148FE3}"/>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889D42AD-7B0B-474E-B79A-647CCF532595}"/>
              </a:ext>
            </a:extLst>
          </p:cNvPr>
          <p:cNvSpPr>
            <a:spLocks noGrp="1"/>
          </p:cNvSpPr>
          <p:nvPr>
            <p:ph type="sldNum" sz="quarter" idx="12"/>
          </p:nvPr>
        </p:nvSpPr>
        <p:spPr/>
        <p:txBody>
          <a:bodyPr/>
          <a:lstStyle/>
          <a:p>
            <a:fld id="{FC40A2A1-650E-4FC6-B74F-825C414AC4F8}" type="slidenum">
              <a:rPr lang="de-DE" smtClean="0"/>
              <a:t>‹#›</a:t>
            </a:fld>
            <a:endParaRPr lang="de-DE"/>
          </a:p>
        </p:txBody>
      </p:sp>
    </p:spTree>
    <p:extLst>
      <p:ext uri="{BB962C8B-B14F-4D97-AF65-F5344CB8AC3E}">
        <p14:creationId xmlns:p14="http://schemas.microsoft.com/office/powerpoint/2010/main" val="59469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FF56EA66-E53E-4298-BF76-47BDCDF7F731}"/>
              </a:ext>
            </a:extLst>
          </p:cNvPr>
          <p:cNvSpPr>
            <a:spLocks noGrp="1"/>
          </p:cNvSpPr>
          <p:nvPr>
            <p:ph type="title"/>
          </p:nvPr>
        </p:nvSpPr>
        <p:spPr>
          <a:xfrm>
            <a:off x="440724" y="365126"/>
            <a:ext cx="11314671" cy="637326"/>
          </a:xfrm>
          <a:prstGeom prst="rect">
            <a:avLst/>
          </a:prstGeom>
        </p:spPr>
        <p:txBody>
          <a:bodyPr vert="horz" lIns="91440" tIns="45720" rIns="91440" bIns="45720" rtlCol="0" anchor="t">
            <a:normAutofit/>
          </a:bodyPr>
          <a:lstStyle/>
          <a:p>
            <a:r>
              <a:rPr lang="en-US" noProof="0"/>
              <a:t>Mastertitelformat bearbeiten</a:t>
            </a:r>
          </a:p>
        </p:txBody>
      </p:sp>
      <p:sp>
        <p:nvSpPr>
          <p:cNvPr id="3" name="Textplatzhalter 2">
            <a:extLst>
              <a:ext uri="{FF2B5EF4-FFF2-40B4-BE49-F238E27FC236}">
                <a16:creationId xmlns:a16="http://schemas.microsoft.com/office/drawing/2014/main" id="{6D39A477-497C-49CF-862A-7EA5B070CB3C}"/>
              </a:ext>
            </a:extLst>
          </p:cNvPr>
          <p:cNvSpPr>
            <a:spLocks noGrp="1"/>
          </p:cNvSpPr>
          <p:nvPr>
            <p:ph type="body" idx="1"/>
          </p:nvPr>
        </p:nvSpPr>
        <p:spPr>
          <a:xfrm>
            <a:off x="436605" y="1422407"/>
            <a:ext cx="11314671" cy="4754556"/>
          </a:xfrm>
          <a:prstGeom prst="rect">
            <a:avLst/>
          </a:prstGeom>
        </p:spPr>
        <p:txBody>
          <a:bodyPr vert="horz" lIns="91440" tIns="45720" rIns="91440" bIns="45720" rtlCol="0">
            <a:normAutofit/>
          </a:bodyPr>
          <a:lstStyle/>
          <a:p>
            <a:pPr lvl="0"/>
            <a:r>
              <a:rPr lang="en-US" noProof="0"/>
              <a:t>Mastertextformat bearbeiten</a:t>
            </a:r>
          </a:p>
          <a:p>
            <a:pPr lvl="1"/>
            <a:r>
              <a:rPr lang="en-US" noProof="0"/>
              <a:t>Zweite Ebene</a:t>
            </a:r>
          </a:p>
          <a:p>
            <a:pPr lvl="2"/>
            <a:r>
              <a:rPr lang="en-US" noProof="0"/>
              <a:t>Dritte Ebene</a:t>
            </a:r>
          </a:p>
          <a:p>
            <a:pPr lvl="3"/>
            <a:r>
              <a:rPr lang="en-US" noProof="0"/>
              <a:t>Vierte Ebene</a:t>
            </a:r>
          </a:p>
          <a:p>
            <a:pPr lvl="4"/>
            <a:r>
              <a:rPr lang="en-US" noProof="0"/>
              <a:t>Fünfte Ebene</a:t>
            </a:r>
          </a:p>
        </p:txBody>
      </p:sp>
      <p:sp>
        <p:nvSpPr>
          <p:cNvPr id="4" name="Datumsplatzhalter 3">
            <a:extLst>
              <a:ext uri="{FF2B5EF4-FFF2-40B4-BE49-F238E27FC236}">
                <a16:creationId xmlns:a16="http://schemas.microsoft.com/office/drawing/2014/main" id="{533813A6-85AD-4BD8-A002-50582A8685C4}"/>
              </a:ext>
            </a:extLst>
          </p:cNvPr>
          <p:cNvSpPr>
            <a:spLocks noGrp="1"/>
          </p:cNvSpPr>
          <p:nvPr>
            <p:ph type="dt" sz="half" idx="2"/>
          </p:nvPr>
        </p:nvSpPr>
        <p:spPr>
          <a:xfrm>
            <a:off x="436606" y="6356350"/>
            <a:ext cx="979022" cy="365125"/>
          </a:xfrm>
          <a:prstGeom prst="rect">
            <a:avLst/>
          </a:prstGeom>
        </p:spPr>
        <p:txBody>
          <a:bodyPr vert="horz" lIns="91440" tIns="45720" rIns="91440" bIns="45720" rtlCol="0" anchor="ctr"/>
          <a:lstStyle>
            <a:lvl1pPr algn="l">
              <a:defRPr sz="1200">
                <a:solidFill>
                  <a:schemeClr val="bg1"/>
                </a:solidFill>
                <a:latin typeface="Calibri" panose="020F0502020204030204" pitchFamily="34" charset="0"/>
                <a:cs typeface="Calibri" panose="020F0502020204030204" pitchFamily="34" charset="0"/>
              </a:defRPr>
            </a:lvl1pPr>
          </a:lstStyle>
          <a:p>
            <a:endParaRPr lang="en-US" dirty="0"/>
          </a:p>
        </p:txBody>
      </p:sp>
      <p:sp>
        <p:nvSpPr>
          <p:cNvPr id="5" name="Fußzeilenplatzhalter 4">
            <a:extLst>
              <a:ext uri="{FF2B5EF4-FFF2-40B4-BE49-F238E27FC236}">
                <a16:creationId xmlns:a16="http://schemas.microsoft.com/office/drawing/2014/main" id="{6E6462A4-3FDF-4B39-B6F4-0A8BA5BA5B15}"/>
              </a:ext>
            </a:extLst>
          </p:cNvPr>
          <p:cNvSpPr>
            <a:spLocks noGrp="1"/>
          </p:cNvSpPr>
          <p:nvPr>
            <p:ph type="ftr" sz="quarter" idx="3"/>
          </p:nvPr>
        </p:nvSpPr>
        <p:spPr>
          <a:xfrm>
            <a:off x="1537547" y="6356350"/>
            <a:ext cx="9116905" cy="365125"/>
          </a:xfrm>
          <a:prstGeom prst="rect">
            <a:avLst/>
          </a:prstGeom>
        </p:spPr>
        <p:txBody>
          <a:bodyPr vert="horz" lIns="91440" tIns="45720" rIns="91440" bIns="45720" rtlCol="0" anchor="ctr"/>
          <a:lstStyle>
            <a:lvl1pPr algn="ctr">
              <a:defRPr sz="1200">
                <a:solidFill>
                  <a:schemeClr val="bg1"/>
                </a:solidFill>
                <a:latin typeface="Calibri" panose="020F0502020204030204" pitchFamily="34" charset="0"/>
                <a:cs typeface="Calibri" panose="020F0502020204030204" pitchFamily="34" charset="0"/>
              </a:defRPr>
            </a:lvl1pPr>
          </a:lstStyle>
          <a:p>
            <a:endParaRPr lang="en-US" dirty="0"/>
          </a:p>
        </p:txBody>
      </p:sp>
      <p:sp>
        <p:nvSpPr>
          <p:cNvPr id="6" name="Foliennummernplatzhalter 5">
            <a:extLst>
              <a:ext uri="{FF2B5EF4-FFF2-40B4-BE49-F238E27FC236}">
                <a16:creationId xmlns:a16="http://schemas.microsoft.com/office/drawing/2014/main" id="{D8205457-C66B-4313-9984-1126BD830E28}"/>
              </a:ext>
            </a:extLst>
          </p:cNvPr>
          <p:cNvSpPr>
            <a:spLocks noGrp="1"/>
          </p:cNvSpPr>
          <p:nvPr>
            <p:ph type="sldNum" sz="quarter" idx="4"/>
          </p:nvPr>
        </p:nvSpPr>
        <p:spPr>
          <a:xfrm>
            <a:off x="10776372" y="6356350"/>
            <a:ext cx="974903" cy="365125"/>
          </a:xfrm>
          <a:prstGeom prst="rect">
            <a:avLst/>
          </a:prstGeom>
        </p:spPr>
        <p:txBody>
          <a:bodyPr vert="horz" lIns="91440" tIns="45720" rIns="91440" bIns="45720" rtlCol="0" anchor="ctr"/>
          <a:lstStyle>
            <a:lvl1pPr algn="r">
              <a:defRPr sz="1200">
                <a:solidFill>
                  <a:schemeClr val="bg1"/>
                </a:solidFill>
                <a:latin typeface="Calibri" panose="020F0502020204030204" pitchFamily="34" charset="0"/>
                <a:cs typeface="Calibri" panose="020F0502020204030204" pitchFamily="34" charset="0"/>
              </a:defRPr>
            </a:lvl1pPr>
          </a:lstStyle>
          <a:p>
            <a:fld id="{FC40A2A1-650E-4FC6-B74F-825C414AC4F8}" type="slidenum">
              <a:rPr lang="en-US" smtClean="0"/>
              <a:pPr/>
              <a:t>‹#›</a:t>
            </a:fld>
            <a:endParaRPr lang="en-US"/>
          </a:p>
        </p:txBody>
      </p:sp>
    </p:spTree>
    <p:extLst>
      <p:ext uri="{BB962C8B-B14F-4D97-AF65-F5344CB8AC3E}">
        <p14:creationId xmlns:p14="http://schemas.microsoft.com/office/powerpoint/2010/main" val="1806657771"/>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73" r:id="rId13"/>
  </p:sldLayoutIdLst>
  <p:hf hdr="0" ftr="0" dt="0"/>
  <p:txStyles>
    <p:titleStyle>
      <a:lvl1pPr algn="l" defTabSz="914400" rtl="0" eaLnBrk="1" latinLnBrk="0" hangingPunct="1">
        <a:lnSpc>
          <a:spcPct val="90000"/>
        </a:lnSpc>
        <a:spcBef>
          <a:spcPct val="0"/>
        </a:spcBef>
        <a:buNone/>
        <a:defRPr sz="3600" kern="1200">
          <a:solidFill>
            <a:schemeClr val="bg1"/>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eprint.iacr.org/2020/1261.pdf"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tlu.tarilabs.com/cryptography/introduction-schnorr-signatures#key-cancellation-attack"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hyperlink" Target="https://bitcoinops.org/en/topics/musig/" TargetMode="External"/><Relationship Id="rId3" Type="http://schemas.openxmlformats.org/officeDocument/2006/relationships/hyperlink" Target="https://medium.com/cryptoadvance/bls-signatures-better-than-schnorr-5a7fe30ea716" TargetMode="External"/><Relationship Id="rId7" Type="http://schemas.openxmlformats.org/officeDocument/2006/relationships/hyperlink" Target="https://eprint.iacr.org/2020/1261.pdf" TargetMode="External"/><Relationship Id="rId2" Type="http://schemas.openxmlformats.org/officeDocument/2006/relationships/hyperlink" Target="https://www.youtube.com/watch?v=n5aompcR9W0" TargetMode="External"/><Relationship Id="rId1" Type="http://schemas.openxmlformats.org/officeDocument/2006/relationships/slideLayout" Target="../slideLayouts/slideLayout2.xml"/><Relationship Id="rId6" Type="http://schemas.openxmlformats.org/officeDocument/2006/relationships/hyperlink" Target="https://eprint.iacr.org/2018/068.pdf" TargetMode="External"/><Relationship Id="rId5" Type="http://schemas.openxmlformats.org/officeDocument/2006/relationships/hyperlink" Target="https://medium.com/cryptoadvance/how-schnorr-signatures-may-improve-bitcoin-91655bcb4744" TargetMode="External"/><Relationship Id="rId10" Type="http://schemas.openxmlformats.org/officeDocument/2006/relationships/hyperlink" Target="https://tlu.tarilabs.com/cryptography/introduction-schnorr-signatures#key-cancellation-attack" TargetMode="External"/><Relationship Id="rId4" Type="http://schemas.openxmlformats.org/officeDocument/2006/relationships/hyperlink" Target="https://medium.com/cryptoadvance/ecdsa-is-not-that-bad-two-party-signing-without-schnorr-or-bls-1941806ec36f" TargetMode="External"/><Relationship Id="rId9" Type="http://schemas.openxmlformats.org/officeDocument/2006/relationships/hyperlink" Target="https://lists.linuxfoundation.org/pipermail/lightning-dev/2021-November/003336.html"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bitcoinops.org/en/topics/eltoo/" TargetMode="External"/><Relationship Id="rId2" Type="http://schemas.openxmlformats.org/officeDocument/2006/relationships/hyperlink" Target="https://bitcoinops.org/en/topics/ptlc/"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5AF2E-A30E-8941-A70F-D860247B91E9}"/>
              </a:ext>
            </a:extLst>
          </p:cNvPr>
          <p:cNvSpPr>
            <a:spLocks noGrp="1"/>
          </p:cNvSpPr>
          <p:nvPr>
            <p:ph type="ctrTitle"/>
          </p:nvPr>
        </p:nvSpPr>
        <p:spPr/>
        <p:txBody>
          <a:bodyPr/>
          <a:lstStyle/>
          <a:p>
            <a:r>
              <a:rPr lang="en-US" dirty="0"/>
              <a:t>Taproot – Part II</a:t>
            </a:r>
          </a:p>
        </p:txBody>
      </p:sp>
    </p:spTree>
    <p:extLst>
      <p:ext uri="{BB962C8B-B14F-4D97-AF65-F5344CB8AC3E}">
        <p14:creationId xmlns:p14="http://schemas.microsoft.com/office/powerpoint/2010/main" val="2822153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AB79D-A91F-DE42-8F7C-610BE0CC9978}"/>
              </a:ext>
            </a:extLst>
          </p:cNvPr>
          <p:cNvSpPr>
            <a:spLocks noGrp="1"/>
          </p:cNvSpPr>
          <p:nvPr>
            <p:ph type="title"/>
          </p:nvPr>
        </p:nvSpPr>
        <p:spPr/>
        <p:txBody>
          <a:bodyPr/>
          <a:lstStyle/>
          <a:p>
            <a:r>
              <a:rPr lang="en-US" dirty="0"/>
              <a:t>Excursion: Wormhole attacks</a:t>
            </a:r>
          </a:p>
        </p:txBody>
      </p:sp>
      <p:sp>
        <p:nvSpPr>
          <p:cNvPr id="3" name="Slide Number Placeholder 2">
            <a:extLst>
              <a:ext uri="{FF2B5EF4-FFF2-40B4-BE49-F238E27FC236}">
                <a16:creationId xmlns:a16="http://schemas.microsoft.com/office/drawing/2014/main" id="{844C84EF-6635-CC44-8D7B-87794B3DF376}"/>
              </a:ext>
            </a:extLst>
          </p:cNvPr>
          <p:cNvSpPr>
            <a:spLocks noGrp="1"/>
          </p:cNvSpPr>
          <p:nvPr>
            <p:ph type="sldNum" sz="quarter" idx="12"/>
          </p:nvPr>
        </p:nvSpPr>
        <p:spPr/>
        <p:txBody>
          <a:bodyPr/>
          <a:lstStyle/>
          <a:p>
            <a:fld id="{FC40A2A1-650E-4FC6-B74F-825C414AC4F8}" type="slidenum">
              <a:rPr lang="de-DE" smtClean="0"/>
              <a:t>10</a:t>
            </a:fld>
            <a:endParaRPr lang="de-DE"/>
          </a:p>
        </p:txBody>
      </p:sp>
      <p:sp>
        <p:nvSpPr>
          <p:cNvPr id="4" name="TextBox 3">
            <a:extLst>
              <a:ext uri="{FF2B5EF4-FFF2-40B4-BE49-F238E27FC236}">
                <a16:creationId xmlns:a16="http://schemas.microsoft.com/office/drawing/2014/main" id="{06E06B7D-F770-1A4D-A1FA-4D864291D09D}"/>
              </a:ext>
            </a:extLst>
          </p:cNvPr>
          <p:cNvSpPr txBox="1"/>
          <p:nvPr/>
        </p:nvSpPr>
        <p:spPr>
          <a:xfrm>
            <a:off x="440724" y="1663190"/>
            <a:ext cx="11314671" cy="5170646"/>
          </a:xfrm>
          <a:prstGeom prst="rect">
            <a:avLst/>
          </a:prstGeom>
          <a:noFill/>
        </p:spPr>
        <p:txBody>
          <a:bodyPr wrap="square" rtlCol="0">
            <a:spAutoFit/>
          </a:bodyPr>
          <a:lstStyle/>
          <a:p>
            <a:pPr algn="just"/>
            <a:r>
              <a:rPr lang="en-US" sz="2400" dirty="0">
                <a:solidFill>
                  <a:schemeClr val="bg1"/>
                </a:solidFill>
              </a:rPr>
              <a:t>"In a nutshell, the </a:t>
            </a:r>
            <a:r>
              <a:rPr lang="en-US" sz="2400" u="sng" dirty="0">
                <a:solidFill>
                  <a:srgbClr val="00B050"/>
                </a:solidFill>
              </a:rPr>
              <a:t>wormhole attack</a:t>
            </a:r>
            <a:r>
              <a:rPr lang="en-US" sz="2400" dirty="0">
                <a:solidFill>
                  <a:srgbClr val="00B050"/>
                </a:solidFill>
              </a:rPr>
              <a:t> </a:t>
            </a:r>
            <a:r>
              <a:rPr lang="en-US" sz="2400" dirty="0">
                <a:solidFill>
                  <a:schemeClr val="bg1"/>
                </a:solidFill>
              </a:rPr>
              <a:t>allows two colliding users on a payment path to exclude intermediate users from participating in the successful completion of a payment, thereby stealing the payment fees which were intended for honest path nodes."</a:t>
            </a:r>
            <a:br>
              <a:rPr lang="en-US" sz="2400" dirty="0">
                <a:solidFill>
                  <a:schemeClr val="bg1"/>
                </a:solidFill>
              </a:rPr>
            </a:br>
            <a:endParaRPr lang="en-US" sz="2400" dirty="0">
              <a:solidFill>
                <a:schemeClr val="bg1"/>
              </a:solidFill>
            </a:endParaRPr>
          </a:p>
          <a:p>
            <a:endParaRPr lang="en-US" sz="2400" dirty="0">
              <a:solidFill>
                <a:schemeClr val="bg1"/>
              </a:solidFill>
            </a:endParaRPr>
          </a:p>
          <a:p>
            <a:endParaRPr lang="en-US" sz="2400" dirty="0">
              <a:solidFill>
                <a:schemeClr val="bg1"/>
              </a:solidFill>
            </a:endParaRPr>
          </a:p>
          <a:p>
            <a:endParaRPr lang="en-US" sz="2400" dirty="0">
              <a:solidFill>
                <a:schemeClr val="bg1"/>
              </a:solidFill>
            </a:endParaRPr>
          </a:p>
          <a:p>
            <a:endParaRPr lang="en-US" sz="2400" dirty="0">
              <a:solidFill>
                <a:schemeClr val="bg1"/>
              </a:solidFill>
            </a:endParaRPr>
          </a:p>
          <a:p>
            <a:endParaRPr lang="en-US" sz="2400" dirty="0">
              <a:solidFill>
                <a:schemeClr val="bg1"/>
              </a:solidFill>
            </a:endParaRPr>
          </a:p>
          <a:p>
            <a:endParaRPr lang="en-US" sz="2400" dirty="0">
              <a:solidFill>
                <a:schemeClr val="bg1"/>
              </a:solidFill>
            </a:endParaRPr>
          </a:p>
          <a:p>
            <a:endParaRPr lang="en-US" sz="2400" dirty="0">
              <a:solidFill>
                <a:schemeClr val="bg1"/>
              </a:solidFill>
            </a:endParaRPr>
          </a:p>
          <a:p>
            <a:endParaRPr lang="en-US" sz="2400" dirty="0">
              <a:solidFill>
                <a:schemeClr val="bg1"/>
              </a:solidFill>
            </a:endParaRPr>
          </a:p>
          <a:p>
            <a:endParaRPr lang="en-US" sz="1400" dirty="0">
              <a:solidFill>
                <a:schemeClr val="accent4"/>
              </a:solidFill>
            </a:endParaRPr>
          </a:p>
          <a:p>
            <a:endParaRPr lang="en-US" sz="1400" dirty="0">
              <a:solidFill>
                <a:schemeClr val="accent4"/>
              </a:solidFill>
            </a:endParaRPr>
          </a:p>
          <a:p>
            <a:r>
              <a:rPr lang="en-US" sz="1400" dirty="0">
                <a:solidFill>
                  <a:schemeClr val="accent4"/>
                </a:solidFill>
              </a:rPr>
              <a:t>Source: https://</a:t>
            </a:r>
            <a:r>
              <a:rPr lang="en-US" sz="1400" dirty="0" err="1">
                <a:solidFill>
                  <a:schemeClr val="accent4"/>
                </a:solidFill>
              </a:rPr>
              <a:t>eprint.iacr.org</a:t>
            </a:r>
            <a:r>
              <a:rPr lang="en-US" sz="1400" dirty="0">
                <a:solidFill>
                  <a:schemeClr val="accent4"/>
                </a:solidFill>
              </a:rPr>
              <a:t>/2018/472.pdf</a:t>
            </a:r>
          </a:p>
        </p:txBody>
      </p:sp>
      <p:pic>
        <p:nvPicPr>
          <p:cNvPr id="12" name="Graphic 11" descr="Route (Two Pins With A Path) outline">
            <a:extLst>
              <a:ext uri="{FF2B5EF4-FFF2-40B4-BE49-F238E27FC236}">
                <a16:creationId xmlns:a16="http://schemas.microsoft.com/office/drawing/2014/main" id="{D051A744-F389-3640-BF18-BF5EA6C1BD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07600" y="5441950"/>
            <a:ext cx="914400" cy="914400"/>
          </a:xfrm>
          <a:prstGeom prst="rect">
            <a:avLst/>
          </a:prstGeom>
        </p:spPr>
      </p:pic>
      <p:pic>
        <p:nvPicPr>
          <p:cNvPr id="5" name="Picture 4">
            <a:extLst>
              <a:ext uri="{FF2B5EF4-FFF2-40B4-BE49-F238E27FC236}">
                <a16:creationId xmlns:a16="http://schemas.microsoft.com/office/drawing/2014/main" id="{DBBF4D1B-DDFD-D147-BEAA-F95885C445BF}"/>
              </a:ext>
            </a:extLst>
          </p:cNvPr>
          <p:cNvPicPr>
            <a:picLocks noChangeAspect="1"/>
          </p:cNvPicPr>
          <p:nvPr/>
        </p:nvPicPr>
        <p:blipFill>
          <a:blip r:embed="rId4"/>
          <a:stretch>
            <a:fillRect/>
          </a:stretch>
        </p:blipFill>
        <p:spPr>
          <a:xfrm>
            <a:off x="2520950" y="3429000"/>
            <a:ext cx="7150100" cy="1955800"/>
          </a:xfrm>
          <a:prstGeom prst="rect">
            <a:avLst/>
          </a:prstGeom>
        </p:spPr>
      </p:pic>
    </p:spTree>
    <p:extLst>
      <p:ext uri="{BB962C8B-B14F-4D97-AF65-F5344CB8AC3E}">
        <p14:creationId xmlns:p14="http://schemas.microsoft.com/office/powerpoint/2010/main" val="1833737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4C754-A29E-344A-AA0D-CE85DA559266}"/>
              </a:ext>
            </a:extLst>
          </p:cNvPr>
          <p:cNvSpPr>
            <a:spLocks noGrp="1"/>
          </p:cNvSpPr>
          <p:nvPr>
            <p:ph type="title"/>
          </p:nvPr>
        </p:nvSpPr>
        <p:spPr/>
        <p:txBody>
          <a:bodyPr/>
          <a:lstStyle/>
          <a:p>
            <a:r>
              <a:rPr lang="en-US" dirty="0" err="1"/>
              <a:t>MuSig</a:t>
            </a:r>
            <a:endParaRPr lang="en-US" dirty="0"/>
          </a:p>
        </p:txBody>
      </p:sp>
      <p:sp>
        <p:nvSpPr>
          <p:cNvPr id="3" name="Text Placeholder 2">
            <a:extLst>
              <a:ext uri="{FF2B5EF4-FFF2-40B4-BE49-F238E27FC236}">
                <a16:creationId xmlns:a16="http://schemas.microsoft.com/office/drawing/2014/main" id="{8A1625A6-DCF7-6545-A23F-F3270F44758E}"/>
              </a:ext>
            </a:extLst>
          </p:cNvPr>
          <p:cNvSpPr>
            <a:spLocks noGrp="1"/>
          </p:cNvSpPr>
          <p:nvPr>
            <p:ph type="body" idx="1"/>
          </p:nvPr>
        </p:nvSpPr>
        <p:spPr/>
        <p:txBody>
          <a:bodyPr/>
          <a:lstStyle/>
          <a:p>
            <a:r>
              <a:rPr lang="en-US" dirty="0"/>
              <a:t>Signature Aggregation</a:t>
            </a:r>
          </a:p>
        </p:txBody>
      </p:sp>
      <p:sp>
        <p:nvSpPr>
          <p:cNvPr id="4" name="Slide Number Placeholder 3">
            <a:extLst>
              <a:ext uri="{FF2B5EF4-FFF2-40B4-BE49-F238E27FC236}">
                <a16:creationId xmlns:a16="http://schemas.microsoft.com/office/drawing/2014/main" id="{4F0D6519-C6E1-3746-9275-92BD01698B90}"/>
              </a:ext>
            </a:extLst>
          </p:cNvPr>
          <p:cNvSpPr>
            <a:spLocks noGrp="1"/>
          </p:cNvSpPr>
          <p:nvPr>
            <p:ph type="sldNum" sz="quarter" idx="12"/>
          </p:nvPr>
        </p:nvSpPr>
        <p:spPr/>
        <p:txBody>
          <a:bodyPr/>
          <a:lstStyle/>
          <a:p>
            <a:fld id="{FC40A2A1-650E-4FC6-B74F-825C414AC4F8}" type="slidenum">
              <a:rPr lang="de-DE" smtClean="0"/>
              <a:t>11</a:t>
            </a:fld>
            <a:endParaRPr lang="de-DE"/>
          </a:p>
        </p:txBody>
      </p:sp>
    </p:spTree>
    <p:extLst>
      <p:ext uri="{BB962C8B-B14F-4D97-AF65-F5344CB8AC3E}">
        <p14:creationId xmlns:p14="http://schemas.microsoft.com/office/powerpoint/2010/main" val="2271901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430FD-D2AB-A74E-916B-F75683791B56}"/>
              </a:ext>
            </a:extLst>
          </p:cNvPr>
          <p:cNvSpPr>
            <a:spLocks noGrp="1"/>
          </p:cNvSpPr>
          <p:nvPr>
            <p:ph type="title"/>
          </p:nvPr>
        </p:nvSpPr>
        <p:spPr/>
        <p:txBody>
          <a:bodyPr>
            <a:normAutofit/>
          </a:bodyPr>
          <a:lstStyle/>
          <a:p>
            <a:r>
              <a:rPr lang="en-US" dirty="0"/>
              <a:t>Naïve Signature Aggregation</a:t>
            </a:r>
          </a:p>
        </p:txBody>
      </p:sp>
      <p:sp>
        <p:nvSpPr>
          <p:cNvPr id="3" name="Slide Number Placeholder 2">
            <a:extLst>
              <a:ext uri="{FF2B5EF4-FFF2-40B4-BE49-F238E27FC236}">
                <a16:creationId xmlns:a16="http://schemas.microsoft.com/office/drawing/2014/main" id="{0CFA6E81-EF5B-F642-A6EE-0210AC46E48B}"/>
              </a:ext>
            </a:extLst>
          </p:cNvPr>
          <p:cNvSpPr>
            <a:spLocks noGrp="1"/>
          </p:cNvSpPr>
          <p:nvPr>
            <p:ph type="sldNum" sz="quarter" idx="12"/>
          </p:nvPr>
        </p:nvSpPr>
        <p:spPr/>
        <p:txBody>
          <a:bodyPr/>
          <a:lstStyle/>
          <a:p>
            <a:fld id="{FC40A2A1-650E-4FC6-B74F-825C414AC4F8}" type="slidenum">
              <a:rPr lang="de-DE" smtClean="0"/>
              <a:t>12</a:t>
            </a:fld>
            <a:endParaRPr lang="de-DE"/>
          </a:p>
        </p:txBody>
      </p:sp>
      <p:sp>
        <p:nvSpPr>
          <p:cNvPr id="7" name="TextBox 6">
            <a:extLst>
              <a:ext uri="{FF2B5EF4-FFF2-40B4-BE49-F238E27FC236}">
                <a16:creationId xmlns:a16="http://schemas.microsoft.com/office/drawing/2014/main" id="{27E64452-6843-C144-B626-A498BE6EBBB1}"/>
              </a:ext>
            </a:extLst>
          </p:cNvPr>
          <p:cNvSpPr txBox="1"/>
          <p:nvPr/>
        </p:nvSpPr>
        <p:spPr>
          <a:xfrm>
            <a:off x="593125" y="1663190"/>
            <a:ext cx="11158150" cy="4893647"/>
          </a:xfrm>
          <a:prstGeom prst="rect">
            <a:avLst/>
          </a:prstGeom>
          <a:noFill/>
        </p:spPr>
        <p:txBody>
          <a:bodyPr wrap="square" rtlCol="0">
            <a:spAutoFit/>
          </a:bodyPr>
          <a:lstStyle/>
          <a:p>
            <a:r>
              <a:rPr lang="en-US" sz="2400" dirty="0">
                <a:solidFill>
                  <a:schemeClr val="bg1"/>
                </a:solidFill>
              </a:rPr>
              <a:t>𝑗 signers with (</a:t>
            </a:r>
            <a:r>
              <a:rPr lang="en-US" sz="2400" dirty="0">
                <a:solidFill>
                  <a:srgbClr val="00B0F0"/>
                </a:solidFill>
              </a:rPr>
              <a:t>𝑥</a:t>
            </a:r>
            <a:r>
              <a:rPr lang="en-US" sz="2400" baseline="-25000" dirty="0" err="1">
                <a:solidFill>
                  <a:srgbClr val="00B0F0"/>
                </a:solidFill>
              </a:rPr>
              <a:t>i</a:t>
            </a:r>
            <a:r>
              <a:rPr lang="en-US" sz="2400" dirty="0">
                <a:solidFill>
                  <a:schemeClr val="bg1"/>
                </a:solidFill>
              </a:rPr>
              <a:t>, </a:t>
            </a:r>
            <a:r>
              <a:rPr lang="en-US" sz="2400" dirty="0">
                <a:solidFill>
                  <a:srgbClr val="00B0F0"/>
                </a:solidFill>
              </a:rPr>
              <a:t>𝑌</a:t>
            </a:r>
            <a:r>
              <a:rPr lang="en-US" sz="2400" baseline="-25000" dirty="0" err="1">
                <a:solidFill>
                  <a:srgbClr val="00B0F0"/>
                </a:solidFill>
              </a:rPr>
              <a:t>i</a:t>
            </a:r>
            <a:r>
              <a:rPr lang="en-US" sz="2400" dirty="0">
                <a:solidFill>
                  <a:schemeClr val="bg1"/>
                </a:solidFill>
              </a:rPr>
              <a:t>) want to sign message </a:t>
            </a:r>
            <a:r>
              <a:rPr lang="en-US" sz="2400" dirty="0">
                <a:solidFill>
                  <a:srgbClr val="00B050"/>
                </a:solidFill>
              </a:rPr>
              <a:t>𝑚</a:t>
            </a:r>
          </a:p>
          <a:p>
            <a:pPr marL="457200" indent="-457200">
              <a:buFont typeface="+mj-lt"/>
              <a:buAutoNum type="arabicPeriod"/>
            </a:pPr>
            <a:r>
              <a:rPr lang="en-US" sz="2400" dirty="0">
                <a:solidFill>
                  <a:schemeClr val="bg1"/>
                </a:solidFill>
              </a:rPr>
              <a:t>All signers</a:t>
            </a:r>
            <a:r>
              <a:rPr lang="en-US" sz="2400" dirty="0">
                <a:solidFill>
                  <a:srgbClr val="00B050"/>
                </a:solidFill>
              </a:rPr>
              <a:t> </a:t>
            </a:r>
            <a:r>
              <a:rPr lang="en-US" sz="2400" dirty="0">
                <a:solidFill>
                  <a:schemeClr val="bg1"/>
                </a:solidFill>
              </a:rPr>
              <a:t>generate </a:t>
            </a:r>
            <a:r>
              <a:rPr lang="en-US" sz="2400" dirty="0">
                <a:solidFill>
                  <a:srgbClr val="FFFF00"/>
                </a:solidFill>
              </a:rPr>
              <a:t>𝑅</a:t>
            </a:r>
            <a:r>
              <a:rPr lang="en-US" sz="2400" baseline="-25000" dirty="0" err="1">
                <a:solidFill>
                  <a:srgbClr val="FFFF00"/>
                </a:solidFill>
              </a:rPr>
              <a:t>i</a:t>
            </a:r>
            <a:r>
              <a:rPr lang="en-US" sz="2400" dirty="0">
                <a:solidFill>
                  <a:srgbClr val="FFFF00"/>
                </a:solidFill>
              </a:rPr>
              <a:t> </a:t>
            </a:r>
            <a:r>
              <a:rPr lang="en-US" sz="2400" dirty="0">
                <a:solidFill>
                  <a:schemeClr val="bg1"/>
                </a:solidFill>
              </a:rPr>
              <a:t>and calculate </a:t>
            </a:r>
            <a:r>
              <a:rPr lang="en-US" sz="2400" dirty="0">
                <a:solidFill>
                  <a:srgbClr val="FFFF00"/>
                </a:solidFill>
              </a:rPr>
              <a:t>𝑅</a:t>
            </a:r>
            <a:r>
              <a:rPr lang="en-US" sz="2400" baseline="-25000" dirty="0">
                <a:solidFill>
                  <a:srgbClr val="FFFF00"/>
                </a:solidFill>
              </a:rPr>
              <a:t>comb</a:t>
            </a:r>
            <a:r>
              <a:rPr lang="en-US" sz="2400" dirty="0">
                <a:solidFill>
                  <a:schemeClr val="bg1"/>
                </a:solidFill>
              </a:rPr>
              <a:t>, </a:t>
            </a:r>
            <a:r>
              <a:rPr lang="en-US" sz="2400" dirty="0">
                <a:solidFill>
                  <a:srgbClr val="92D050"/>
                </a:solidFill>
              </a:rPr>
              <a:t>c</a:t>
            </a:r>
            <a:r>
              <a:rPr lang="en-US" sz="2400" dirty="0">
                <a:solidFill>
                  <a:schemeClr val="bg1"/>
                </a:solidFill>
              </a:rPr>
              <a:t> =  H(</a:t>
            </a:r>
            <a:r>
              <a:rPr lang="en-US" sz="2400" dirty="0">
                <a:solidFill>
                  <a:srgbClr val="FFFF00"/>
                </a:solidFill>
              </a:rPr>
              <a:t>𝑅</a:t>
            </a:r>
            <a:r>
              <a:rPr lang="en-US" sz="2400" baseline="-25000" dirty="0">
                <a:solidFill>
                  <a:srgbClr val="FFFF00"/>
                </a:solidFill>
              </a:rPr>
              <a:t>x</a:t>
            </a:r>
            <a:r>
              <a:rPr lang="en-US" sz="2400" baseline="-25000" dirty="0">
                <a:solidFill>
                  <a:schemeClr val="bg1"/>
                </a:solidFill>
              </a:rPr>
              <a:t> </a:t>
            </a:r>
            <a:r>
              <a:rPr lang="en-US" sz="2400" dirty="0">
                <a:solidFill>
                  <a:schemeClr val="bg1"/>
                </a:solidFill>
              </a:rPr>
              <a:t>∥ </a:t>
            </a:r>
            <a:r>
              <a:rPr lang="en-US" sz="2400" dirty="0">
                <a:solidFill>
                  <a:srgbClr val="00B050"/>
                </a:solidFill>
              </a:rPr>
              <a:t>𝑚</a:t>
            </a:r>
            <a:r>
              <a:rPr lang="en-US" sz="2400" dirty="0">
                <a:solidFill>
                  <a:schemeClr val="bg1"/>
                </a:solidFill>
              </a:rPr>
              <a:t>) and </a:t>
            </a:r>
            <a:r>
              <a:rPr lang="en-US" sz="2400" dirty="0">
                <a:solidFill>
                  <a:srgbClr val="FF40FF"/>
                </a:solidFill>
              </a:rPr>
              <a:t>𝑠</a:t>
            </a:r>
            <a:r>
              <a:rPr lang="en-US" sz="2400" baseline="-25000" dirty="0" err="1">
                <a:solidFill>
                  <a:srgbClr val="FF40FF"/>
                </a:solidFill>
              </a:rPr>
              <a:t>i</a:t>
            </a:r>
            <a:r>
              <a:rPr lang="en-US" sz="2400" baseline="-25000" dirty="0">
                <a:solidFill>
                  <a:srgbClr val="FF40FF"/>
                </a:solidFill>
              </a:rPr>
              <a:t> </a:t>
            </a:r>
            <a:r>
              <a:rPr lang="en-US" sz="2400" dirty="0">
                <a:solidFill>
                  <a:schemeClr val="bg1"/>
                </a:solidFill>
              </a:rPr>
              <a:t>= (</a:t>
            </a:r>
            <a:r>
              <a:rPr lang="en-US" sz="2400" dirty="0">
                <a:solidFill>
                  <a:srgbClr val="FFC000"/>
                </a:solidFill>
              </a:rPr>
              <a:t>𝑘</a:t>
            </a:r>
            <a:r>
              <a:rPr lang="en-US" sz="2400" baseline="-25000" dirty="0" err="1">
                <a:solidFill>
                  <a:srgbClr val="FFC000"/>
                </a:solidFill>
              </a:rPr>
              <a:t>i</a:t>
            </a:r>
            <a:r>
              <a:rPr lang="en-US" sz="2400" dirty="0">
                <a:solidFill>
                  <a:schemeClr val="bg1"/>
                </a:solidFill>
              </a:rPr>
              <a:t> + </a:t>
            </a:r>
            <a:r>
              <a:rPr lang="en-US" sz="2400" dirty="0">
                <a:solidFill>
                  <a:srgbClr val="00B0F0"/>
                </a:solidFill>
              </a:rPr>
              <a:t>𝑥</a:t>
            </a:r>
            <a:r>
              <a:rPr lang="en-US" sz="2400" baseline="-25000" dirty="0" err="1">
                <a:solidFill>
                  <a:srgbClr val="00B0F0"/>
                </a:solidFill>
              </a:rPr>
              <a:t>i</a:t>
            </a:r>
            <a:r>
              <a:rPr lang="en-US" sz="2400" dirty="0">
                <a:solidFill>
                  <a:schemeClr val="bg1"/>
                </a:solidFill>
              </a:rPr>
              <a:t> </a:t>
            </a:r>
            <a:r>
              <a:rPr lang="en-US" sz="2400" dirty="0">
                <a:solidFill>
                  <a:srgbClr val="92D050"/>
                </a:solidFill>
              </a:rPr>
              <a:t>𝑒</a:t>
            </a:r>
            <a:r>
              <a:rPr lang="en-US" sz="2400" dirty="0">
                <a:solidFill>
                  <a:schemeClr val="bg1"/>
                </a:solidFill>
              </a:rPr>
              <a:t>)</a:t>
            </a:r>
          </a:p>
          <a:p>
            <a:pPr marL="457200" indent="-457200">
              <a:buFont typeface="+mj-lt"/>
              <a:buAutoNum type="arabicPeriod"/>
            </a:pPr>
            <a:r>
              <a:rPr lang="en-US" sz="2400" dirty="0">
                <a:solidFill>
                  <a:schemeClr val="bg1"/>
                </a:solidFill>
              </a:rPr>
              <a:t>Partial signatures are then combined into single signature (</a:t>
            </a:r>
            <a:r>
              <a:rPr lang="en-US" sz="2400" dirty="0">
                <a:solidFill>
                  <a:srgbClr val="FFFF00"/>
                </a:solidFill>
              </a:rPr>
              <a:t>𝑅</a:t>
            </a:r>
            <a:r>
              <a:rPr lang="en-US" sz="2400" dirty="0">
                <a:solidFill>
                  <a:schemeClr val="bg1"/>
                </a:solidFill>
              </a:rPr>
              <a:t>, </a:t>
            </a:r>
            <a:r>
              <a:rPr lang="en-US" sz="2400" dirty="0">
                <a:solidFill>
                  <a:srgbClr val="FF40FF"/>
                </a:solidFill>
              </a:rPr>
              <a:t>𝑠</a:t>
            </a:r>
            <a:r>
              <a:rPr lang="en-US" sz="2400" baseline="-25000" dirty="0">
                <a:solidFill>
                  <a:srgbClr val="FF40FF"/>
                </a:solidFill>
              </a:rPr>
              <a:t>comb</a:t>
            </a:r>
            <a:r>
              <a:rPr lang="en-US" sz="2400" dirty="0">
                <a:solidFill>
                  <a:schemeClr val="bg1"/>
                </a:solidFill>
              </a:rPr>
              <a:t>)</a:t>
            </a:r>
            <a:endParaRPr lang="en-US" sz="2400" i="1" dirty="0">
              <a:solidFill>
                <a:schemeClr val="bg1"/>
              </a:solidFill>
            </a:endParaRPr>
          </a:p>
          <a:p>
            <a:r>
              <a:rPr lang="en-US" sz="2400" i="1" dirty="0">
                <a:solidFill>
                  <a:schemeClr val="bg1"/>
                </a:solidFill>
              </a:rPr>
              <a:t>  </a:t>
            </a:r>
            <a:r>
              <a:rPr lang="en-US" sz="2400" dirty="0">
                <a:solidFill>
                  <a:schemeClr val="bg1"/>
                </a:solidFill>
              </a:rPr>
              <a:t> </a:t>
            </a:r>
          </a:p>
          <a:p>
            <a:endParaRPr lang="en-US" sz="2400" dirty="0">
              <a:solidFill>
                <a:schemeClr val="bg1"/>
              </a:solidFill>
            </a:endParaRPr>
          </a:p>
          <a:p>
            <a:endParaRPr lang="en-US" sz="2400" dirty="0">
              <a:solidFill>
                <a:schemeClr val="bg1"/>
              </a:solidFill>
            </a:endParaRPr>
          </a:p>
          <a:p>
            <a:endParaRPr lang="en-US" sz="2400" dirty="0">
              <a:solidFill>
                <a:schemeClr val="bg1"/>
              </a:solidFill>
            </a:endParaRPr>
          </a:p>
          <a:p>
            <a:r>
              <a:rPr lang="en-US" sz="2400" dirty="0">
                <a:solidFill>
                  <a:schemeClr val="bg1"/>
                </a:solidFill>
              </a:rPr>
              <a:t>Adding </a:t>
            </a:r>
            <a:r>
              <a:rPr lang="en-US" sz="2400" dirty="0">
                <a:solidFill>
                  <a:srgbClr val="00B0F0"/>
                </a:solidFill>
              </a:rPr>
              <a:t>𝑌</a:t>
            </a:r>
            <a:r>
              <a:rPr lang="en-US" sz="2400" baseline="-25000" dirty="0" err="1">
                <a:solidFill>
                  <a:srgbClr val="00B0F0"/>
                </a:solidFill>
              </a:rPr>
              <a:t>i</a:t>
            </a:r>
            <a:r>
              <a:rPr lang="en-US" sz="2400" dirty="0">
                <a:solidFill>
                  <a:schemeClr val="bg1"/>
                </a:solidFill>
              </a:rPr>
              <a:t>, </a:t>
            </a:r>
            <a:r>
              <a:rPr lang="en-US" sz="2400" dirty="0">
                <a:solidFill>
                  <a:srgbClr val="FFFF00"/>
                </a:solidFill>
              </a:rPr>
              <a:t>𝑅</a:t>
            </a:r>
            <a:r>
              <a:rPr lang="en-US" sz="2400" baseline="-25000" dirty="0" err="1">
                <a:solidFill>
                  <a:srgbClr val="FFFF00"/>
                </a:solidFill>
              </a:rPr>
              <a:t>i</a:t>
            </a:r>
            <a:r>
              <a:rPr lang="en-US" sz="2400" baseline="-25000" dirty="0">
                <a:solidFill>
                  <a:srgbClr val="FFFF00"/>
                </a:solidFill>
              </a:rPr>
              <a:t> </a:t>
            </a:r>
            <a:r>
              <a:rPr lang="en-US" sz="2400" dirty="0">
                <a:solidFill>
                  <a:schemeClr val="bg1"/>
                </a:solidFill>
              </a:rPr>
              <a:t>and </a:t>
            </a:r>
            <a:r>
              <a:rPr lang="en-US" sz="2400" dirty="0">
                <a:solidFill>
                  <a:srgbClr val="FF40FF"/>
                </a:solidFill>
              </a:rPr>
              <a:t>𝑠</a:t>
            </a:r>
            <a:r>
              <a:rPr lang="en-US" sz="2400" baseline="-25000" dirty="0" err="1">
                <a:solidFill>
                  <a:srgbClr val="FF40FF"/>
                </a:solidFill>
              </a:rPr>
              <a:t>i</a:t>
            </a:r>
            <a:r>
              <a:rPr lang="en-US" sz="2400" dirty="0">
                <a:solidFill>
                  <a:schemeClr val="bg1"/>
                </a:solidFill>
              </a:rPr>
              <a:t> to combined structure:</a:t>
            </a:r>
            <a:endParaRPr lang="en-US" sz="2400" dirty="0">
              <a:solidFill>
                <a:srgbClr val="00B0F0"/>
              </a:solidFill>
            </a:endParaRPr>
          </a:p>
          <a:p>
            <a:pPr marL="457200" indent="-457200">
              <a:buFont typeface="+mj-lt"/>
              <a:buAutoNum type="arabicPeriod"/>
            </a:pPr>
            <a:r>
              <a:rPr lang="en-US" sz="2400" dirty="0">
                <a:solidFill>
                  <a:schemeClr val="bg1"/>
                </a:solidFill>
              </a:rPr>
              <a:t> </a:t>
            </a:r>
            <a:r>
              <a:rPr lang="en-US" sz="2400" dirty="0">
                <a:solidFill>
                  <a:srgbClr val="00B0F0"/>
                </a:solidFill>
              </a:rPr>
              <a:t>𝑌</a:t>
            </a:r>
            <a:r>
              <a:rPr lang="en-US" sz="2400" baseline="-25000" dirty="0">
                <a:solidFill>
                  <a:srgbClr val="00B0F0"/>
                </a:solidFill>
              </a:rPr>
              <a:t>comb</a:t>
            </a:r>
            <a:r>
              <a:rPr lang="en-US" sz="2400" dirty="0">
                <a:solidFill>
                  <a:srgbClr val="00B0F0"/>
                </a:solidFill>
              </a:rPr>
              <a:t> </a:t>
            </a:r>
            <a:r>
              <a:rPr lang="en-US" sz="2400" dirty="0">
                <a:solidFill>
                  <a:schemeClr val="bg1"/>
                </a:solidFill>
              </a:rPr>
              <a:t>= </a:t>
            </a:r>
            <a:r>
              <a:rPr lang="en-US" sz="2400" dirty="0">
                <a:solidFill>
                  <a:srgbClr val="00B0F0"/>
                </a:solidFill>
              </a:rPr>
              <a:t>𝑌</a:t>
            </a:r>
            <a:r>
              <a:rPr lang="en-US" sz="2400" baseline="-25000" dirty="0">
                <a:solidFill>
                  <a:srgbClr val="00B0F0"/>
                </a:solidFill>
              </a:rPr>
              <a:t>1</a:t>
            </a:r>
            <a:r>
              <a:rPr lang="en-US" sz="2400" dirty="0">
                <a:solidFill>
                  <a:srgbClr val="00B0F0"/>
                </a:solidFill>
              </a:rPr>
              <a:t> </a:t>
            </a:r>
            <a:r>
              <a:rPr lang="en-US" sz="2400" dirty="0">
                <a:solidFill>
                  <a:schemeClr val="bg1"/>
                </a:solidFill>
              </a:rPr>
              <a:t>+ </a:t>
            </a:r>
            <a:r>
              <a:rPr lang="en-US" sz="2400" dirty="0">
                <a:solidFill>
                  <a:srgbClr val="00B0F0"/>
                </a:solidFill>
              </a:rPr>
              <a:t>𝑌</a:t>
            </a:r>
            <a:r>
              <a:rPr lang="en-US" sz="2400" baseline="-25000" dirty="0">
                <a:solidFill>
                  <a:srgbClr val="00B0F0"/>
                </a:solidFill>
              </a:rPr>
              <a:t>2</a:t>
            </a:r>
          </a:p>
          <a:p>
            <a:pPr marL="457200" indent="-457200">
              <a:buFont typeface="+mj-lt"/>
              <a:buAutoNum type="arabicPeriod"/>
            </a:pPr>
            <a:r>
              <a:rPr lang="en-US" sz="2400" dirty="0">
                <a:solidFill>
                  <a:schemeClr val="bg1"/>
                </a:solidFill>
              </a:rPr>
              <a:t> </a:t>
            </a:r>
            <a:r>
              <a:rPr lang="en-US" sz="2400" dirty="0">
                <a:solidFill>
                  <a:srgbClr val="FFFF00"/>
                </a:solidFill>
              </a:rPr>
              <a:t>𝑅</a:t>
            </a:r>
            <a:r>
              <a:rPr lang="en-US" sz="2400" baseline="-25000" dirty="0">
                <a:solidFill>
                  <a:srgbClr val="FFFF00"/>
                </a:solidFill>
              </a:rPr>
              <a:t>comb</a:t>
            </a:r>
            <a:r>
              <a:rPr lang="en-US" sz="2400" dirty="0">
                <a:solidFill>
                  <a:schemeClr val="bg1"/>
                </a:solidFill>
              </a:rPr>
              <a:t> = </a:t>
            </a:r>
            <a:r>
              <a:rPr lang="en-US" sz="2400" dirty="0">
                <a:solidFill>
                  <a:srgbClr val="FFFF00"/>
                </a:solidFill>
              </a:rPr>
              <a:t>𝑅</a:t>
            </a:r>
            <a:r>
              <a:rPr lang="en-US" sz="2400" baseline="-25000" dirty="0">
                <a:solidFill>
                  <a:srgbClr val="FFFF00"/>
                </a:solidFill>
              </a:rPr>
              <a:t>1 </a:t>
            </a:r>
            <a:r>
              <a:rPr lang="en-US" sz="2400" dirty="0">
                <a:solidFill>
                  <a:schemeClr val="bg1"/>
                </a:solidFill>
              </a:rPr>
              <a:t>+</a:t>
            </a:r>
            <a:r>
              <a:rPr lang="en-US" sz="2400" dirty="0">
                <a:solidFill>
                  <a:srgbClr val="FFFF00"/>
                </a:solidFill>
              </a:rPr>
              <a:t> 𝑅</a:t>
            </a:r>
            <a:r>
              <a:rPr lang="en-US" sz="2400" baseline="-25000" dirty="0">
                <a:solidFill>
                  <a:srgbClr val="FFFF00"/>
                </a:solidFill>
              </a:rPr>
              <a:t>2</a:t>
            </a:r>
            <a:endParaRPr lang="en-US" sz="2400" baseline="-25000" dirty="0">
              <a:solidFill>
                <a:schemeClr val="bg1"/>
              </a:solidFill>
            </a:endParaRPr>
          </a:p>
          <a:p>
            <a:pPr marL="457200" indent="-457200">
              <a:buFont typeface="+mj-lt"/>
              <a:buAutoNum type="arabicPeriod"/>
            </a:pPr>
            <a:r>
              <a:rPr lang="en-US" sz="2400" dirty="0">
                <a:solidFill>
                  <a:schemeClr val="bg1"/>
                </a:solidFill>
              </a:rPr>
              <a:t> </a:t>
            </a:r>
            <a:r>
              <a:rPr lang="en-US" sz="2400" dirty="0">
                <a:solidFill>
                  <a:srgbClr val="FF40FF"/>
                </a:solidFill>
              </a:rPr>
              <a:t>𝑠</a:t>
            </a:r>
            <a:r>
              <a:rPr lang="en-US" sz="2400" baseline="-25000" dirty="0">
                <a:solidFill>
                  <a:srgbClr val="FF40FF"/>
                </a:solidFill>
              </a:rPr>
              <a:t>comb</a:t>
            </a:r>
            <a:r>
              <a:rPr lang="en-US" sz="2400" dirty="0">
                <a:solidFill>
                  <a:schemeClr val="bg1"/>
                </a:solidFill>
              </a:rPr>
              <a:t> = </a:t>
            </a:r>
            <a:r>
              <a:rPr lang="en-US" sz="2400" dirty="0">
                <a:solidFill>
                  <a:srgbClr val="FF40FF"/>
                </a:solidFill>
              </a:rPr>
              <a:t>𝑠</a:t>
            </a:r>
            <a:r>
              <a:rPr lang="en-US" sz="2400" baseline="-25000" dirty="0">
                <a:solidFill>
                  <a:srgbClr val="FF40FF"/>
                </a:solidFill>
              </a:rPr>
              <a:t>1 </a:t>
            </a:r>
            <a:r>
              <a:rPr lang="en-US" sz="2400" dirty="0">
                <a:solidFill>
                  <a:schemeClr val="bg1"/>
                </a:solidFill>
              </a:rPr>
              <a:t>+ </a:t>
            </a:r>
            <a:r>
              <a:rPr lang="en-US" sz="2400" dirty="0">
                <a:solidFill>
                  <a:srgbClr val="FF40FF"/>
                </a:solidFill>
              </a:rPr>
              <a:t>𝑠</a:t>
            </a:r>
            <a:r>
              <a:rPr lang="en-US" sz="2400" baseline="-25000" dirty="0">
                <a:solidFill>
                  <a:srgbClr val="FF40FF"/>
                </a:solidFill>
              </a:rPr>
              <a:t>2 </a:t>
            </a:r>
            <a:r>
              <a:rPr lang="en-US" sz="2400" dirty="0">
                <a:solidFill>
                  <a:schemeClr val="bg1"/>
                </a:solidFill>
              </a:rPr>
              <a:t>= (</a:t>
            </a:r>
            <a:r>
              <a:rPr lang="en-US" sz="2400" dirty="0">
                <a:solidFill>
                  <a:srgbClr val="FFC000"/>
                </a:solidFill>
              </a:rPr>
              <a:t>𝑘</a:t>
            </a:r>
            <a:r>
              <a:rPr lang="en-US" sz="2400" baseline="-25000" dirty="0">
                <a:solidFill>
                  <a:srgbClr val="FFC000"/>
                </a:solidFill>
              </a:rPr>
              <a:t>1</a:t>
            </a:r>
            <a:r>
              <a:rPr lang="en-US" sz="2400" dirty="0">
                <a:solidFill>
                  <a:schemeClr val="bg1"/>
                </a:solidFill>
              </a:rPr>
              <a:t> + </a:t>
            </a:r>
            <a:r>
              <a:rPr lang="en-US" sz="2400" dirty="0">
                <a:solidFill>
                  <a:srgbClr val="00B0F0"/>
                </a:solidFill>
              </a:rPr>
              <a:t>𝑥</a:t>
            </a:r>
            <a:r>
              <a:rPr lang="en-US" sz="2400" baseline="-25000" dirty="0">
                <a:solidFill>
                  <a:srgbClr val="00B0F0"/>
                </a:solidFill>
              </a:rPr>
              <a:t>1</a:t>
            </a:r>
            <a:r>
              <a:rPr lang="en-US" sz="2400" dirty="0">
                <a:solidFill>
                  <a:schemeClr val="bg1"/>
                </a:solidFill>
              </a:rPr>
              <a:t> </a:t>
            </a:r>
            <a:r>
              <a:rPr lang="en-US" sz="2400" dirty="0">
                <a:solidFill>
                  <a:srgbClr val="92D050"/>
                </a:solidFill>
              </a:rPr>
              <a:t>𝑒</a:t>
            </a:r>
            <a:r>
              <a:rPr lang="en-US" sz="2400" dirty="0">
                <a:solidFill>
                  <a:schemeClr val="bg1"/>
                </a:solidFill>
              </a:rPr>
              <a:t>) + (</a:t>
            </a:r>
            <a:r>
              <a:rPr lang="en-US" sz="2400" dirty="0">
                <a:solidFill>
                  <a:srgbClr val="FFC000"/>
                </a:solidFill>
              </a:rPr>
              <a:t>𝑘</a:t>
            </a:r>
            <a:r>
              <a:rPr lang="en-US" sz="2400" baseline="-25000" dirty="0">
                <a:solidFill>
                  <a:srgbClr val="FFC000"/>
                </a:solidFill>
              </a:rPr>
              <a:t>2</a:t>
            </a:r>
            <a:r>
              <a:rPr lang="en-US" sz="2400" dirty="0">
                <a:solidFill>
                  <a:schemeClr val="bg1"/>
                </a:solidFill>
              </a:rPr>
              <a:t> + </a:t>
            </a:r>
            <a:r>
              <a:rPr lang="en-US" sz="2400" dirty="0">
                <a:solidFill>
                  <a:srgbClr val="00B0F0"/>
                </a:solidFill>
              </a:rPr>
              <a:t>𝑥</a:t>
            </a:r>
            <a:r>
              <a:rPr lang="en-US" sz="2400" baseline="-25000" dirty="0">
                <a:solidFill>
                  <a:srgbClr val="00B0F0"/>
                </a:solidFill>
              </a:rPr>
              <a:t>2</a:t>
            </a:r>
            <a:r>
              <a:rPr lang="en-US" sz="2400" dirty="0">
                <a:solidFill>
                  <a:schemeClr val="bg1"/>
                </a:solidFill>
              </a:rPr>
              <a:t> </a:t>
            </a:r>
            <a:r>
              <a:rPr lang="en-US" sz="2400" dirty="0">
                <a:solidFill>
                  <a:srgbClr val="92D050"/>
                </a:solidFill>
              </a:rPr>
              <a:t>𝑒</a:t>
            </a:r>
            <a:r>
              <a:rPr lang="en-US" sz="2400" dirty="0">
                <a:solidFill>
                  <a:schemeClr val="bg1"/>
                </a:solidFill>
              </a:rPr>
              <a:t>)</a:t>
            </a:r>
          </a:p>
          <a:p>
            <a:r>
              <a:rPr lang="en-US" sz="2400" dirty="0">
                <a:solidFill>
                  <a:srgbClr val="FF40FF"/>
                </a:solidFill>
              </a:rPr>
              <a:t>𝑠</a:t>
            </a:r>
            <a:r>
              <a:rPr lang="en-US" sz="2400" baseline="-25000" dirty="0">
                <a:solidFill>
                  <a:srgbClr val="FF40FF"/>
                </a:solidFill>
              </a:rPr>
              <a:t>comb</a:t>
            </a:r>
            <a:r>
              <a:rPr lang="en-US" sz="2400" dirty="0">
                <a:solidFill>
                  <a:schemeClr val="bg1"/>
                </a:solidFill>
              </a:rPr>
              <a:t> ⋅ 𝐺 = (</a:t>
            </a:r>
            <a:r>
              <a:rPr lang="en-US" sz="2400" dirty="0">
                <a:solidFill>
                  <a:srgbClr val="FFC000"/>
                </a:solidFill>
              </a:rPr>
              <a:t>𝑘</a:t>
            </a:r>
            <a:r>
              <a:rPr lang="en-US" sz="2400" baseline="-25000" dirty="0">
                <a:solidFill>
                  <a:srgbClr val="FFC000"/>
                </a:solidFill>
              </a:rPr>
              <a:t>1</a:t>
            </a:r>
            <a:r>
              <a:rPr lang="en-US" sz="2400" dirty="0">
                <a:solidFill>
                  <a:schemeClr val="bg1"/>
                </a:solidFill>
              </a:rPr>
              <a:t> + </a:t>
            </a:r>
            <a:r>
              <a:rPr lang="en-US" sz="2400" dirty="0">
                <a:solidFill>
                  <a:srgbClr val="FFC000"/>
                </a:solidFill>
              </a:rPr>
              <a:t>𝑘</a:t>
            </a:r>
            <a:r>
              <a:rPr lang="en-US" sz="2400" baseline="-25000" dirty="0">
                <a:solidFill>
                  <a:srgbClr val="FFC000"/>
                </a:solidFill>
              </a:rPr>
              <a:t>2</a:t>
            </a:r>
            <a:r>
              <a:rPr lang="en-US" sz="2400" dirty="0">
                <a:solidFill>
                  <a:schemeClr val="bg1"/>
                </a:solidFill>
              </a:rPr>
              <a:t>) ⋅ 𝐺 + (</a:t>
            </a:r>
            <a:r>
              <a:rPr lang="en-US" sz="2400" dirty="0">
                <a:solidFill>
                  <a:srgbClr val="00B0F0"/>
                </a:solidFill>
              </a:rPr>
              <a:t>𝑥</a:t>
            </a:r>
            <a:r>
              <a:rPr lang="en-US" sz="2400" baseline="-25000" dirty="0">
                <a:solidFill>
                  <a:srgbClr val="00B0F0"/>
                </a:solidFill>
              </a:rPr>
              <a:t>1</a:t>
            </a:r>
            <a:r>
              <a:rPr lang="en-US" sz="2400" dirty="0">
                <a:solidFill>
                  <a:schemeClr val="bg1"/>
                </a:solidFill>
              </a:rPr>
              <a:t> </a:t>
            </a:r>
            <a:r>
              <a:rPr lang="en-US" sz="2400" dirty="0">
                <a:solidFill>
                  <a:srgbClr val="92D050"/>
                </a:solidFill>
              </a:rPr>
              <a:t>𝑒 </a:t>
            </a:r>
            <a:r>
              <a:rPr lang="en-US" sz="2400" dirty="0">
                <a:solidFill>
                  <a:schemeClr val="bg1"/>
                </a:solidFill>
              </a:rPr>
              <a:t>+ </a:t>
            </a:r>
            <a:r>
              <a:rPr lang="en-US" sz="2400" dirty="0">
                <a:solidFill>
                  <a:srgbClr val="00B0F0"/>
                </a:solidFill>
              </a:rPr>
              <a:t>𝑥</a:t>
            </a:r>
            <a:r>
              <a:rPr lang="en-US" sz="2400" baseline="-25000" dirty="0">
                <a:solidFill>
                  <a:srgbClr val="00B0F0"/>
                </a:solidFill>
              </a:rPr>
              <a:t>2</a:t>
            </a:r>
            <a:r>
              <a:rPr lang="en-US" sz="2400" dirty="0">
                <a:solidFill>
                  <a:schemeClr val="bg1"/>
                </a:solidFill>
              </a:rPr>
              <a:t> </a:t>
            </a:r>
            <a:r>
              <a:rPr lang="en-US" sz="2400" dirty="0">
                <a:solidFill>
                  <a:srgbClr val="92D050"/>
                </a:solidFill>
              </a:rPr>
              <a:t>𝑒</a:t>
            </a:r>
            <a:r>
              <a:rPr lang="en-US" sz="2400" dirty="0">
                <a:solidFill>
                  <a:schemeClr val="bg1"/>
                </a:solidFill>
              </a:rPr>
              <a:t>) ⋅ 𝐺</a:t>
            </a:r>
          </a:p>
          <a:p>
            <a:r>
              <a:rPr lang="en-US" sz="2400" dirty="0">
                <a:solidFill>
                  <a:srgbClr val="FF40FF"/>
                </a:solidFill>
              </a:rPr>
              <a:t>𝑠</a:t>
            </a:r>
            <a:r>
              <a:rPr lang="en-US" sz="2400" baseline="-25000" dirty="0">
                <a:solidFill>
                  <a:srgbClr val="FF40FF"/>
                </a:solidFill>
              </a:rPr>
              <a:t>comb</a:t>
            </a:r>
            <a:r>
              <a:rPr lang="en-US" sz="2400" dirty="0">
                <a:solidFill>
                  <a:schemeClr val="bg1"/>
                </a:solidFill>
              </a:rPr>
              <a:t> ⋅ 𝐺 =    </a:t>
            </a:r>
            <a:r>
              <a:rPr lang="en-US" sz="2400" dirty="0">
                <a:solidFill>
                  <a:srgbClr val="FFFF00"/>
                </a:solidFill>
              </a:rPr>
              <a:t>𝑅</a:t>
            </a:r>
            <a:r>
              <a:rPr lang="en-US" sz="2400" baseline="-25000" dirty="0">
                <a:solidFill>
                  <a:srgbClr val="FFFF00"/>
                </a:solidFill>
              </a:rPr>
              <a:t>comb</a:t>
            </a:r>
            <a:r>
              <a:rPr lang="en-US" sz="2400" dirty="0">
                <a:solidFill>
                  <a:schemeClr val="bg1"/>
                </a:solidFill>
              </a:rPr>
              <a:t>   ⋅ 𝐺 +       </a:t>
            </a:r>
            <a:r>
              <a:rPr lang="en-US" sz="2400" dirty="0">
                <a:solidFill>
                  <a:srgbClr val="00B0F0"/>
                </a:solidFill>
              </a:rPr>
              <a:t>𝑌</a:t>
            </a:r>
            <a:r>
              <a:rPr lang="en-US" sz="2400" baseline="-25000" dirty="0">
                <a:solidFill>
                  <a:srgbClr val="00B0F0"/>
                </a:solidFill>
              </a:rPr>
              <a:t>comb</a:t>
            </a:r>
            <a:r>
              <a:rPr lang="en-US" sz="2400" dirty="0">
                <a:solidFill>
                  <a:srgbClr val="00B0F0"/>
                </a:solidFill>
              </a:rPr>
              <a:t>      </a:t>
            </a:r>
            <a:r>
              <a:rPr lang="en-US" sz="2400" dirty="0">
                <a:solidFill>
                  <a:schemeClr val="bg1"/>
                </a:solidFill>
              </a:rPr>
              <a:t>⋅ 𝐺</a:t>
            </a:r>
          </a:p>
        </p:txBody>
      </p:sp>
      <p:sp>
        <p:nvSpPr>
          <p:cNvPr id="9" name="TextBox 8">
            <a:extLst>
              <a:ext uri="{FF2B5EF4-FFF2-40B4-BE49-F238E27FC236}">
                <a16:creationId xmlns:a16="http://schemas.microsoft.com/office/drawing/2014/main" id="{B24EA57D-5B44-6B49-871A-1C36661CBE73}"/>
              </a:ext>
            </a:extLst>
          </p:cNvPr>
          <p:cNvSpPr txBox="1"/>
          <p:nvPr/>
        </p:nvSpPr>
        <p:spPr>
          <a:xfrm>
            <a:off x="5152053" y="3245311"/>
            <a:ext cx="1794402" cy="461665"/>
          </a:xfrm>
          <a:prstGeom prst="rect">
            <a:avLst/>
          </a:prstGeom>
          <a:noFill/>
        </p:spPr>
        <p:txBody>
          <a:bodyPr wrap="none" rtlCol="0">
            <a:spAutoFit/>
          </a:bodyPr>
          <a:lstStyle/>
          <a:p>
            <a:pPr algn="l"/>
            <a:r>
              <a:rPr lang="en-US" sz="2400" dirty="0">
                <a:solidFill>
                  <a:srgbClr val="FF0000"/>
                </a:solidFill>
              </a:rPr>
              <a:t>Rogue attack</a:t>
            </a:r>
          </a:p>
        </p:txBody>
      </p:sp>
      <p:pic>
        <p:nvPicPr>
          <p:cNvPr id="10" name="Graphic 9" descr="Lightning bolt outline">
            <a:extLst>
              <a:ext uri="{FF2B5EF4-FFF2-40B4-BE49-F238E27FC236}">
                <a16:creationId xmlns:a16="http://schemas.microsoft.com/office/drawing/2014/main" id="{596BE4A7-D017-D349-B492-A37AB8AC3F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72849" y="3296110"/>
            <a:ext cx="382626" cy="382626"/>
          </a:xfrm>
          <a:prstGeom prst="rect">
            <a:avLst/>
          </a:prstGeom>
        </p:spPr>
      </p:pic>
      <p:pic>
        <p:nvPicPr>
          <p:cNvPr id="11" name="Graphic 10" descr="Lightning bolt outline">
            <a:extLst>
              <a:ext uri="{FF2B5EF4-FFF2-40B4-BE49-F238E27FC236}">
                <a16:creationId xmlns:a16="http://schemas.microsoft.com/office/drawing/2014/main" id="{6AE8ABD2-F8FC-A14F-90D5-45216BFBF22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69427" y="3296110"/>
            <a:ext cx="382626" cy="382626"/>
          </a:xfrm>
          <a:prstGeom prst="rect">
            <a:avLst/>
          </a:prstGeom>
        </p:spPr>
      </p:pic>
      <p:sp>
        <p:nvSpPr>
          <p:cNvPr id="12" name="Rectangle 11">
            <a:extLst>
              <a:ext uri="{FF2B5EF4-FFF2-40B4-BE49-F238E27FC236}">
                <a16:creationId xmlns:a16="http://schemas.microsoft.com/office/drawing/2014/main" id="{AA23F0BB-3AB0-1840-B13A-3AD377C8B281}"/>
              </a:ext>
            </a:extLst>
          </p:cNvPr>
          <p:cNvSpPr/>
          <p:nvPr/>
        </p:nvSpPr>
        <p:spPr>
          <a:xfrm>
            <a:off x="4580467" y="3077730"/>
            <a:ext cx="2827408" cy="7968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813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430FD-D2AB-A74E-916B-F75683791B56}"/>
              </a:ext>
            </a:extLst>
          </p:cNvPr>
          <p:cNvSpPr>
            <a:spLocks noGrp="1"/>
          </p:cNvSpPr>
          <p:nvPr>
            <p:ph type="title"/>
          </p:nvPr>
        </p:nvSpPr>
        <p:spPr/>
        <p:txBody>
          <a:bodyPr>
            <a:normAutofit/>
          </a:bodyPr>
          <a:lstStyle/>
          <a:p>
            <a:r>
              <a:rPr lang="en-US" dirty="0"/>
              <a:t>Signature Aggregation – Rogue attack</a:t>
            </a:r>
          </a:p>
        </p:txBody>
      </p:sp>
      <p:sp>
        <p:nvSpPr>
          <p:cNvPr id="3" name="Slide Number Placeholder 2">
            <a:extLst>
              <a:ext uri="{FF2B5EF4-FFF2-40B4-BE49-F238E27FC236}">
                <a16:creationId xmlns:a16="http://schemas.microsoft.com/office/drawing/2014/main" id="{0CFA6E81-EF5B-F642-A6EE-0210AC46E48B}"/>
              </a:ext>
            </a:extLst>
          </p:cNvPr>
          <p:cNvSpPr>
            <a:spLocks noGrp="1"/>
          </p:cNvSpPr>
          <p:nvPr>
            <p:ph type="sldNum" sz="quarter" idx="12"/>
          </p:nvPr>
        </p:nvSpPr>
        <p:spPr/>
        <p:txBody>
          <a:bodyPr/>
          <a:lstStyle/>
          <a:p>
            <a:fld id="{FC40A2A1-650E-4FC6-B74F-825C414AC4F8}" type="slidenum">
              <a:rPr lang="de-DE" smtClean="0"/>
              <a:t>13</a:t>
            </a:fld>
            <a:endParaRPr lang="de-DE"/>
          </a:p>
        </p:txBody>
      </p:sp>
      <p:sp>
        <p:nvSpPr>
          <p:cNvPr id="7" name="TextBox 6">
            <a:extLst>
              <a:ext uri="{FF2B5EF4-FFF2-40B4-BE49-F238E27FC236}">
                <a16:creationId xmlns:a16="http://schemas.microsoft.com/office/drawing/2014/main" id="{27E64452-6843-C144-B626-A498BE6EBBB1}"/>
              </a:ext>
            </a:extLst>
          </p:cNvPr>
          <p:cNvSpPr txBox="1"/>
          <p:nvPr/>
        </p:nvSpPr>
        <p:spPr>
          <a:xfrm>
            <a:off x="440723" y="1601909"/>
            <a:ext cx="11310551" cy="4893647"/>
          </a:xfrm>
          <a:prstGeom prst="rect">
            <a:avLst/>
          </a:prstGeom>
          <a:noFill/>
        </p:spPr>
        <p:txBody>
          <a:bodyPr wrap="square" rtlCol="0">
            <a:spAutoFit/>
          </a:bodyPr>
          <a:lstStyle/>
          <a:p>
            <a:r>
              <a:rPr lang="en-US" sz="2400" i="1" dirty="0">
                <a:solidFill>
                  <a:schemeClr val="bg1"/>
                </a:solidFill>
              </a:rPr>
              <a:t>“Corrupted signer sets its public key to </a:t>
            </a:r>
            <a:r>
              <a:rPr lang="en-US" sz="2400" dirty="0">
                <a:solidFill>
                  <a:srgbClr val="00B0F0"/>
                </a:solidFill>
              </a:rPr>
              <a:t>𝑌</a:t>
            </a:r>
            <a:r>
              <a:rPr lang="en-US" sz="2400" baseline="-25000" dirty="0">
                <a:solidFill>
                  <a:srgbClr val="00B0F0"/>
                </a:solidFill>
              </a:rPr>
              <a:t>1</a:t>
            </a:r>
            <a:r>
              <a:rPr lang="en-US" sz="2400" i="1" dirty="0">
                <a:solidFill>
                  <a:schemeClr val="bg1"/>
                </a:solidFill>
              </a:rPr>
              <a:t> = </a:t>
            </a:r>
            <a:r>
              <a:rPr lang="en-US" sz="2400" dirty="0">
                <a:solidFill>
                  <a:srgbClr val="00B0F0"/>
                </a:solidFill>
              </a:rPr>
              <a:t>𝑥</a:t>
            </a:r>
            <a:r>
              <a:rPr lang="en-US" sz="2400" baseline="-25000" dirty="0">
                <a:solidFill>
                  <a:srgbClr val="00B0F0"/>
                </a:solidFill>
              </a:rPr>
              <a:t>1</a:t>
            </a:r>
            <a:r>
              <a:rPr lang="en-US" sz="2400" dirty="0">
                <a:solidFill>
                  <a:schemeClr val="bg1"/>
                </a:solidFill>
              </a:rPr>
              <a:t> ⋅ 𝐺</a:t>
            </a:r>
            <a:r>
              <a:rPr lang="en-US" sz="2400" i="1" dirty="0">
                <a:solidFill>
                  <a:schemeClr val="bg1"/>
                </a:solidFill>
              </a:rPr>
              <a:t> (</a:t>
            </a:r>
            <a:r>
              <a:rPr lang="en-US" sz="2400" dirty="0">
                <a:solidFill>
                  <a:srgbClr val="00B0F0"/>
                </a:solidFill>
              </a:rPr>
              <a:t>𝑌</a:t>
            </a:r>
            <a:r>
              <a:rPr lang="en-US" sz="2400" baseline="-25000" dirty="0">
                <a:solidFill>
                  <a:srgbClr val="00B0F0"/>
                </a:solidFill>
              </a:rPr>
              <a:t>2</a:t>
            </a:r>
            <a:r>
              <a:rPr lang="en-US" sz="2400" dirty="0">
                <a:solidFill>
                  <a:srgbClr val="00B0F0"/>
                </a:solidFill>
              </a:rPr>
              <a:t> </a:t>
            </a:r>
            <a:r>
              <a:rPr lang="en-US" sz="2400" dirty="0">
                <a:solidFill>
                  <a:schemeClr val="bg1"/>
                </a:solidFill>
              </a:rPr>
              <a:t>+ </a:t>
            </a:r>
            <a:r>
              <a:rPr lang="en-US" sz="2400" dirty="0">
                <a:solidFill>
                  <a:srgbClr val="00B0F0"/>
                </a:solidFill>
              </a:rPr>
              <a:t>𝑌</a:t>
            </a:r>
            <a:r>
              <a:rPr lang="en-US" sz="2400" baseline="-25000" dirty="0">
                <a:solidFill>
                  <a:srgbClr val="00B0F0"/>
                </a:solidFill>
              </a:rPr>
              <a:t>3</a:t>
            </a:r>
            <a:r>
              <a:rPr lang="en-US" sz="2400" dirty="0">
                <a:solidFill>
                  <a:srgbClr val="00B0F0"/>
                </a:solidFill>
              </a:rPr>
              <a:t> </a:t>
            </a:r>
            <a:r>
              <a:rPr lang="en-US" sz="2400" dirty="0">
                <a:solidFill>
                  <a:schemeClr val="bg1"/>
                </a:solidFill>
              </a:rPr>
              <a:t>+ ... + </a:t>
            </a:r>
            <a:r>
              <a:rPr lang="en-US" sz="2400" dirty="0">
                <a:solidFill>
                  <a:srgbClr val="00B0F0"/>
                </a:solidFill>
              </a:rPr>
              <a:t>𝑌</a:t>
            </a:r>
            <a:r>
              <a:rPr lang="en-US" sz="2400" baseline="-25000" dirty="0">
                <a:solidFill>
                  <a:srgbClr val="00B0F0"/>
                </a:solidFill>
              </a:rPr>
              <a:t>j</a:t>
            </a:r>
            <a:r>
              <a:rPr lang="en-US" sz="2400" i="1" dirty="0">
                <a:solidFill>
                  <a:schemeClr val="bg1"/>
                </a:solidFill>
              </a:rPr>
              <a:t>)</a:t>
            </a:r>
            <a:r>
              <a:rPr lang="en-US" sz="2400" i="1" baseline="30000" dirty="0">
                <a:solidFill>
                  <a:schemeClr val="bg1"/>
                </a:solidFill>
              </a:rPr>
              <a:t>-1</a:t>
            </a:r>
            <a:r>
              <a:rPr lang="en-US" sz="2400" i="1" dirty="0">
                <a:solidFill>
                  <a:schemeClr val="bg1"/>
                </a:solidFill>
              </a:rPr>
              <a:t>, allowing him to produce signatures for public keys {</a:t>
            </a:r>
            <a:r>
              <a:rPr lang="en-US" sz="2400" dirty="0">
                <a:solidFill>
                  <a:srgbClr val="00B0F0"/>
                </a:solidFill>
              </a:rPr>
              <a:t>𝑥</a:t>
            </a:r>
            <a:r>
              <a:rPr lang="en-US" sz="2400" baseline="-25000" dirty="0">
                <a:solidFill>
                  <a:srgbClr val="00B0F0"/>
                </a:solidFill>
              </a:rPr>
              <a:t>1</a:t>
            </a:r>
            <a:r>
              <a:rPr lang="en-US" sz="2400" i="1" dirty="0">
                <a:solidFill>
                  <a:schemeClr val="bg1"/>
                </a:solidFill>
              </a:rPr>
              <a:t>, ... , </a:t>
            </a:r>
            <a:r>
              <a:rPr lang="en-US" sz="2400" dirty="0">
                <a:solidFill>
                  <a:srgbClr val="00B0F0"/>
                </a:solidFill>
              </a:rPr>
              <a:t>𝑥</a:t>
            </a:r>
            <a:r>
              <a:rPr lang="en-US" sz="2400" baseline="-25000" dirty="0">
                <a:solidFill>
                  <a:srgbClr val="00B0F0"/>
                </a:solidFill>
              </a:rPr>
              <a:t>j</a:t>
            </a:r>
            <a:r>
              <a:rPr lang="en-US" sz="2400" i="1" dirty="0">
                <a:solidFill>
                  <a:schemeClr val="bg1"/>
                </a:solidFill>
              </a:rPr>
              <a:t>} by himself ”</a:t>
            </a:r>
          </a:p>
          <a:p>
            <a:endParaRPr lang="en-US" sz="2400" dirty="0">
              <a:solidFill>
                <a:schemeClr val="bg1"/>
              </a:solidFill>
            </a:endParaRPr>
          </a:p>
          <a:p>
            <a:r>
              <a:rPr lang="en-US" sz="2400" dirty="0">
                <a:solidFill>
                  <a:schemeClr val="bg1"/>
                </a:solidFill>
              </a:rPr>
              <a:t>Example:</a:t>
            </a:r>
          </a:p>
          <a:p>
            <a:pPr marL="342900" indent="-342900">
              <a:buFont typeface="Arial" panose="020B0604020202020204" pitchFamily="34" charset="0"/>
              <a:buChar char="•"/>
            </a:pPr>
            <a:r>
              <a:rPr lang="en-US" sz="2400" dirty="0">
                <a:solidFill>
                  <a:schemeClr val="bg1"/>
                </a:solidFill>
              </a:rPr>
              <a:t>Bob knows Alice’s public key</a:t>
            </a:r>
            <a:r>
              <a:rPr lang="en-US" sz="2400" dirty="0">
                <a:solidFill>
                  <a:srgbClr val="00B0F0"/>
                </a:solidFill>
              </a:rPr>
              <a:t> 𝑌</a:t>
            </a:r>
            <a:r>
              <a:rPr lang="en-US" sz="2400" baseline="-25000" dirty="0">
                <a:solidFill>
                  <a:srgbClr val="00B0F0"/>
                </a:solidFill>
              </a:rPr>
              <a:t>A</a:t>
            </a:r>
            <a:r>
              <a:rPr lang="en-US" sz="2400" dirty="0">
                <a:solidFill>
                  <a:schemeClr val="bg1"/>
                </a:solidFill>
              </a:rPr>
              <a:t> and nonce</a:t>
            </a:r>
            <a:r>
              <a:rPr lang="en-US" sz="2400" dirty="0">
                <a:solidFill>
                  <a:srgbClr val="FFFF00"/>
                </a:solidFill>
              </a:rPr>
              <a:t> 𝑅</a:t>
            </a:r>
            <a:r>
              <a:rPr lang="en-US" sz="2400" baseline="-25000" dirty="0">
                <a:solidFill>
                  <a:srgbClr val="FFFF00"/>
                </a:solidFill>
              </a:rPr>
              <a:t>A</a:t>
            </a:r>
            <a:r>
              <a:rPr lang="en-US" sz="2400" dirty="0">
                <a:solidFill>
                  <a:schemeClr val="bg1"/>
                </a:solidFill>
              </a:rPr>
              <a:t> ahead of time</a:t>
            </a:r>
          </a:p>
          <a:p>
            <a:pPr marL="342900" indent="-342900">
              <a:buFont typeface="Arial" panose="020B0604020202020204" pitchFamily="34" charset="0"/>
              <a:buChar char="•"/>
            </a:pPr>
            <a:r>
              <a:rPr lang="en-US" sz="2400" dirty="0">
                <a:solidFill>
                  <a:schemeClr val="bg1"/>
                </a:solidFill>
              </a:rPr>
              <a:t>Bob lies and says that his public key is </a:t>
            </a:r>
            <a:r>
              <a:rPr lang="en-US" sz="2400" dirty="0">
                <a:solidFill>
                  <a:srgbClr val="00B0F0"/>
                </a:solidFill>
              </a:rPr>
              <a:t> 𝑌</a:t>
            </a:r>
            <a:r>
              <a:rPr lang="en-US" sz="2400" baseline="-25000" dirty="0">
                <a:solidFill>
                  <a:srgbClr val="00B0F0"/>
                </a:solidFill>
              </a:rPr>
              <a:t>B</a:t>
            </a:r>
            <a:r>
              <a:rPr lang="en-US" sz="2400" dirty="0">
                <a:solidFill>
                  <a:srgbClr val="00B0F0"/>
                </a:solidFill>
              </a:rPr>
              <a:t>′</a:t>
            </a:r>
            <a:r>
              <a:rPr lang="en-US" sz="2400" dirty="0">
                <a:solidFill>
                  <a:schemeClr val="bg1"/>
                </a:solidFill>
              </a:rPr>
              <a:t>= </a:t>
            </a:r>
            <a:r>
              <a:rPr lang="en-US" sz="2400" dirty="0">
                <a:solidFill>
                  <a:srgbClr val="00B0F0"/>
                </a:solidFill>
              </a:rPr>
              <a:t>𝑌</a:t>
            </a:r>
            <a:r>
              <a:rPr lang="en-US" sz="2400" baseline="-25000" dirty="0">
                <a:solidFill>
                  <a:srgbClr val="00B0F0"/>
                </a:solidFill>
              </a:rPr>
              <a:t>B </a:t>
            </a:r>
            <a:r>
              <a:rPr lang="en-US" sz="2400" dirty="0">
                <a:solidFill>
                  <a:schemeClr val="bg1"/>
                </a:solidFill>
              </a:rPr>
              <a:t>− </a:t>
            </a:r>
            <a:r>
              <a:rPr lang="en-US" sz="2400" dirty="0">
                <a:solidFill>
                  <a:srgbClr val="00B0F0"/>
                </a:solidFill>
              </a:rPr>
              <a:t>𝑌</a:t>
            </a:r>
            <a:r>
              <a:rPr lang="en-US" sz="2400" baseline="-25000" dirty="0">
                <a:solidFill>
                  <a:srgbClr val="00B0F0"/>
                </a:solidFill>
              </a:rPr>
              <a:t>A</a:t>
            </a:r>
            <a:r>
              <a:rPr lang="en-US" sz="2400" dirty="0">
                <a:solidFill>
                  <a:schemeClr val="bg1"/>
                </a:solidFill>
              </a:rPr>
              <a:t> and public nonce is </a:t>
            </a:r>
            <a:r>
              <a:rPr lang="en-US" sz="2400" dirty="0">
                <a:solidFill>
                  <a:srgbClr val="FFFF00"/>
                </a:solidFill>
              </a:rPr>
              <a:t> 𝑅</a:t>
            </a:r>
            <a:r>
              <a:rPr lang="en-US" sz="2400" baseline="-25000" dirty="0">
                <a:solidFill>
                  <a:srgbClr val="FFFF00"/>
                </a:solidFill>
              </a:rPr>
              <a:t>B</a:t>
            </a:r>
            <a:r>
              <a:rPr lang="en-US" sz="2400" dirty="0">
                <a:solidFill>
                  <a:srgbClr val="FFFF00"/>
                </a:solidFill>
              </a:rPr>
              <a:t>′ </a:t>
            </a:r>
            <a:r>
              <a:rPr lang="en-US" sz="2400" dirty="0">
                <a:solidFill>
                  <a:schemeClr val="bg1"/>
                </a:solidFill>
              </a:rPr>
              <a:t>= </a:t>
            </a:r>
            <a:r>
              <a:rPr lang="en-US" sz="2400" dirty="0">
                <a:solidFill>
                  <a:srgbClr val="FFFF00"/>
                </a:solidFill>
              </a:rPr>
              <a:t>𝑅</a:t>
            </a:r>
            <a:r>
              <a:rPr lang="en-US" sz="2400" baseline="-25000" dirty="0">
                <a:solidFill>
                  <a:srgbClr val="FFFF00"/>
                </a:solidFill>
              </a:rPr>
              <a:t>B </a:t>
            </a:r>
            <a:r>
              <a:rPr lang="en-US" sz="2400" dirty="0">
                <a:solidFill>
                  <a:schemeClr val="bg1"/>
                </a:solidFill>
              </a:rPr>
              <a:t>− </a:t>
            </a:r>
            <a:r>
              <a:rPr lang="en-US" sz="2400" dirty="0">
                <a:solidFill>
                  <a:srgbClr val="FFFF00"/>
                </a:solidFill>
              </a:rPr>
              <a:t>𝑅</a:t>
            </a:r>
            <a:r>
              <a:rPr lang="en-US" sz="2400" baseline="-25000" dirty="0">
                <a:solidFill>
                  <a:srgbClr val="FFFF00"/>
                </a:solidFill>
              </a:rPr>
              <a:t>A</a:t>
            </a:r>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rPr>
              <a:t>Note: Bob doesn’t know the private keys for these faked values </a:t>
            </a:r>
            <a:r>
              <a:rPr lang="en-US" sz="2400" dirty="0">
                <a:solidFill>
                  <a:srgbClr val="FFFF00"/>
                </a:solidFill>
              </a:rPr>
              <a:t>𝑅</a:t>
            </a:r>
            <a:r>
              <a:rPr lang="en-US" sz="2400" baseline="-25000" dirty="0">
                <a:solidFill>
                  <a:srgbClr val="FFFF00"/>
                </a:solidFill>
              </a:rPr>
              <a:t>B</a:t>
            </a:r>
            <a:r>
              <a:rPr lang="en-US" sz="2400" dirty="0">
                <a:solidFill>
                  <a:srgbClr val="FFFF00"/>
                </a:solidFill>
              </a:rPr>
              <a:t>′</a:t>
            </a:r>
            <a:r>
              <a:rPr lang="en-US" sz="2400" dirty="0">
                <a:solidFill>
                  <a:schemeClr val="bg1"/>
                </a:solidFill>
              </a:rPr>
              <a:t> and </a:t>
            </a:r>
            <a:r>
              <a:rPr lang="en-US" sz="2400" dirty="0">
                <a:solidFill>
                  <a:srgbClr val="00B0F0"/>
                </a:solidFill>
              </a:rPr>
              <a:t>𝑌</a:t>
            </a:r>
            <a:r>
              <a:rPr lang="en-US" sz="2400" baseline="-25000" dirty="0">
                <a:solidFill>
                  <a:srgbClr val="00B0F0"/>
                </a:solidFill>
              </a:rPr>
              <a:t>B</a:t>
            </a:r>
            <a:r>
              <a:rPr lang="en-US" sz="2400" dirty="0">
                <a:solidFill>
                  <a:srgbClr val="00B0F0"/>
                </a:solidFill>
              </a:rPr>
              <a:t>′</a:t>
            </a:r>
            <a:r>
              <a:rPr lang="en-US" sz="2400" dirty="0">
                <a:solidFill>
                  <a:schemeClr val="bg1"/>
                </a:solidFill>
              </a:rPr>
              <a:t> </a:t>
            </a:r>
          </a:p>
          <a:p>
            <a:pPr marL="342900" indent="-342900">
              <a:buFont typeface="Arial" panose="020B0604020202020204" pitchFamily="34" charset="0"/>
              <a:buChar char="•"/>
            </a:pPr>
            <a:r>
              <a:rPr lang="en-US" sz="2400" dirty="0">
                <a:solidFill>
                  <a:schemeClr val="bg1"/>
                </a:solidFill>
              </a:rPr>
              <a:t>Everyone assumes that </a:t>
            </a:r>
            <a:r>
              <a:rPr lang="en-US" sz="2400" dirty="0">
                <a:solidFill>
                  <a:srgbClr val="FF40FF"/>
                </a:solidFill>
              </a:rPr>
              <a:t>𝑠</a:t>
            </a:r>
            <a:r>
              <a:rPr lang="en-US" sz="2400" baseline="-25000" dirty="0">
                <a:solidFill>
                  <a:srgbClr val="FF40FF"/>
                </a:solidFill>
              </a:rPr>
              <a:t>comb</a:t>
            </a:r>
            <a:r>
              <a:rPr lang="en-US" sz="2400" dirty="0">
                <a:solidFill>
                  <a:schemeClr val="bg1"/>
                </a:solidFill>
              </a:rPr>
              <a:t> ⋅ 𝐺 = </a:t>
            </a:r>
            <a:r>
              <a:rPr lang="en-US" sz="2400" dirty="0">
                <a:solidFill>
                  <a:srgbClr val="FFFF00"/>
                </a:solidFill>
              </a:rPr>
              <a:t>𝑅</a:t>
            </a:r>
            <a:r>
              <a:rPr lang="en-US" sz="2400" baseline="-25000" dirty="0">
                <a:solidFill>
                  <a:srgbClr val="FFFF00"/>
                </a:solidFill>
              </a:rPr>
              <a:t>A</a:t>
            </a:r>
            <a:r>
              <a:rPr lang="en-US" sz="2400" dirty="0">
                <a:solidFill>
                  <a:schemeClr val="bg1"/>
                </a:solidFill>
              </a:rPr>
              <a:t> + </a:t>
            </a:r>
            <a:r>
              <a:rPr lang="en-US" sz="2400" dirty="0">
                <a:solidFill>
                  <a:srgbClr val="FFFF00"/>
                </a:solidFill>
              </a:rPr>
              <a:t>𝑅</a:t>
            </a:r>
            <a:r>
              <a:rPr lang="en-US" sz="2400" baseline="-25000" dirty="0">
                <a:solidFill>
                  <a:srgbClr val="FFFF00"/>
                </a:solidFill>
              </a:rPr>
              <a:t>B</a:t>
            </a:r>
            <a:r>
              <a:rPr lang="en-US" sz="2400" dirty="0">
                <a:solidFill>
                  <a:srgbClr val="FFFF00"/>
                </a:solidFill>
              </a:rPr>
              <a:t>′</a:t>
            </a:r>
            <a:r>
              <a:rPr lang="en-US" sz="2400" dirty="0">
                <a:solidFill>
                  <a:schemeClr val="bg1"/>
                </a:solidFill>
              </a:rPr>
              <a:t>  + </a:t>
            </a:r>
            <a:r>
              <a:rPr lang="en-US" sz="2400" dirty="0">
                <a:solidFill>
                  <a:srgbClr val="92D050"/>
                </a:solidFill>
              </a:rPr>
              <a:t>𝑒 </a:t>
            </a:r>
            <a:r>
              <a:rPr lang="en-US" sz="2400" dirty="0">
                <a:solidFill>
                  <a:schemeClr val="bg1"/>
                </a:solidFill>
              </a:rPr>
              <a:t>(</a:t>
            </a:r>
            <a:r>
              <a:rPr lang="en-US" sz="2400" dirty="0">
                <a:solidFill>
                  <a:srgbClr val="00B0F0"/>
                </a:solidFill>
              </a:rPr>
              <a:t>𝑌</a:t>
            </a:r>
            <a:r>
              <a:rPr lang="en-US" sz="2400" baseline="-25000" dirty="0">
                <a:solidFill>
                  <a:srgbClr val="00B0F0"/>
                </a:solidFill>
              </a:rPr>
              <a:t>A</a:t>
            </a:r>
            <a:r>
              <a:rPr lang="en-US" sz="2400" dirty="0">
                <a:solidFill>
                  <a:schemeClr val="bg1"/>
                </a:solidFill>
              </a:rPr>
              <a:t> + </a:t>
            </a:r>
            <a:r>
              <a:rPr lang="en-US" sz="2400" dirty="0">
                <a:solidFill>
                  <a:srgbClr val="00B0F0"/>
                </a:solidFill>
              </a:rPr>
              <a:t>𝑌</a:t>
            </a:r>
            <a:r>
              <a:rPr lang="en-US" sz="2400" baseline="-25000" dirty="0">
                <a:solidFill>
                  <a:srgbClr val="00B0F0"/>
                </a:solidFill>
              </a:rPr>
              <a:t>B</a:t>
            </a:r>
            <a:r>
              <a:rPr lang="en-US" sz="2400" dirty="0">
                <a:solidFill>
                  <a:srgbClr val="00B0F0"/>
                </a:solidFill>
              </a:rPr>
              <a:t>′</a:t>
            </a:r>
            <a:r>
              <a:rPr lang="en-US" sz="2400" dirty="0">
                <a:solidFill>
                  <a:schemeClr val="bg1"/>
                </a:solidFill>
              </a:rPr>
              <a:t>) as per the aggregation scheme</a:t>
            </a:r>
          </a:p>
          <a:p>
            <a:pPr marL="342900" indent="-342900">
              <a:buFont typeface="Arial" panose="020B0604020202020204" pitchFamily="34" charset="0"/>
              <a:buChar char="•"/>
            </a:pPr>
            <a:r>
              <a:rPr lang="en-US" sz="2400" dirty="0">
                <a:solidFill>
                  <a:schemeClr val="bg1"/>
                </a:solidFill>
              </a:rPr>
              <a:t>Alice thinks she is safe to sign a message </a:t>
            </a:r>
            <a:r>
              <a:rPr lang="en-US" sz="2400" dirty="0">
                <a:solidFill>
                  <a:srgbClr val="00B050"/>
                </a:solidFill>
              </a:rPr>
              <a:t>𝑚</a:t>
            </a:r>
            <a:r>
              <a:rPr lang="en-US" sz="2400" dirty="0">
                <a:solidFill>
                  <a:schemeClr val="bg1"/>
                </a:solidFill>
              </a:rPr>
              <a:t> and does so</a:t>
            </a:r>
          </a:p>
          <a:p>
            <a:pPr marL="342900" indent="-342900">
              <a:buFont typeface="Arial" panose="020B0604020202020204" pitchFamily="34" charset="0"/>
              <a:buChar char="•"/>
            </a:pPr>
            <a:r>
              <a:rPr lang="en-US" sz="2400" dirty="0">
                <a:solidFill>
                  <a:schemeClr val="bg1"/>
                </a:solidFill>
              </a:rPr>
              <a:t>But Bob is able to provide the correct signature already:</a:t>
            </a:r>
          </a:p>
          <a:p>
            <a:r>
              <a:rPr lang="en-US" sz="2400" dirty="0">
                <a:solidFill>
                  <a:srgbClr val="FF40FF"/>
                </a:solidFill>
              </a:rPr>
              <a:t>	𝑠</a:t>
            </a:r>
            <a:r>
              <a:rPr lang="en-US" sz="2400" baseline="-25000" dirty="0">
                <a:solidFill>
                  <a:srgbClr val="FF40FF"/>
                </a:solidFill>
              </a:rPr>
              <a:t>comb</a:t>
            </a:r>
            <a:r>
              <a:rPr lang="en-US" sz="2400" dirty="0">
                <a:solidFill>
                  <a:schemeClr val="bg1"/>
                </a:solidFill>
              </a:rPr>
              <a:t> ⋅ 𝐺 = </a:t>
            </a:r>
            <a:r>
              <a:rPr lang="en-US" sz="2400" dirty="0">
                <a:solidFill>
                  <a:srgbClr val="FFFF00"/>
                </a:solidFill>
              </a:rPr>
              <a:t>𝑅</a:t>
            </a:r>
            <a:r>
              <a:rPr lang="en-US" sz="2400" baseline="-25000" dirty="0">
                <a:solidFill>
                  <a:srgbClr val="FFFF00"/>
                </a:solidFill>
              </a:rPr>
              <a:t>A</a:t>
            </a:r>
            <a:r>
              <a:rPr lang="en-US" sz="2400" dirty="0">
                <a:solidFill>
                  <a:schemeClr val="bg1"/>
                </a:solidFill>
              </a:rPr>
              <a:t> + </a:t>
            </a:r>
            <a:r>
              <a:rPr lang="en-US" sz="2400" dirty="0">
                <a:solidFill>
                  <a:srgbClr val="FFFF00"/>
                </a:solidFill>
              </a:rPr>
              <a:t>𝑅</a:t>
            </a:r>
            <a:r>
              <a:rPr lang="en-US" sz="2400" baseline="-25000" dirty="0">
                <a:solidFill>
                  <a:srgbClr val="FFFF00"/>
                </a:solidFill>
              </a:rPr>
              <a:t>B</a:t>
            </a:r>
            <a:r>
              <a:rPr lang="en-US" sz="2400" dirty="0">
                <a:solidFill>
                  <a:srgbClr val="FFFF00"/>
                </a:solidFill>
              </a:rPr>
              <a:t>′</a:t>
            </a:r>
            <a:r>
              <a:rPr lang="en-US" sz="2400" dirty="0">
                <a:solidFill>
                  <a:schemeClr val="bg1"/>
                </a:solidFill>
              </a:rPr>
              <a:t>  + </a:t>
            </a:r>
            <a:r>
              <a:rPr lang="en-US" sz="2400" dirty="0">
                <a:solidFill>
                  <a:srgbClr val="92D050"/>
                </a:solidFill>
              </a:rPr>
              <a:t>𝑒 </a:t>
            </a:r>
            <a:r>
              <a:rPr lang="en-US" sz="2400" dirty="0">
                <a:solidFill>
                  <a:schemeClr val="bg1"/>
                </a:solidFill>
              </a:rPr>
              <a:t>(</a:t>
            </a:r>
            <a:r>
              <a:rPr lang="en-US" sz="2400" dirty="0">
                <a:solidFill>
                  <a:srgbClr val="00B0F0"/>
                </a:solidFill>
              </a:rPr>
              <a:t>𝑌</a:t>
            </a:r>
            <a:r>
              <a:rPr lang="en-US" sz="2400" baseline="-25000" dirty="0">
                <a:solidFill>
                  <a:srgbClr val="00B0F0"/>
                </a:solidFill>
              </a:rPr>
              <a:t>A</a:t>
            </a:r>
            <a:r>
              <a:rPr lang="en-US" sz="2400" dirty="0">
                <a:solidFill>
                  <a:schemeClr val="bg1"/>
                </a:solidFill>
              </a:rPr>
              <a:t> + </a:t>
            </a:r>
            <a:r>
              <a:rPr lang="en-US" sz="2400" dirty="0">
                <a:solidFill>
                  <a:srgbClr val="00B0F0"/>
                </a:solidFill>
              </a:rPr>
              <a:t>𝑌</a:t>
            </a:r>
            <a:r>
              <a:rPr lang="en-US" sz="2400" baseline="-25000" dirty="0">
                <a:solidFill>
                  <a:srgbClr val="00B0F0"/>
                </a:solidFill>
              </a:rPr>
              <a:t>B</a:t>
            </a:r>
            <a:r>
              <a:rPr lang="en-US" sz="2400" dirty="0">
                <a:solidFill>
                  <a:srgbClr val="00B0F0"/>
                </a:solidFill>
              </a:rPr>
              <a:t>′</a:t>
            </a:r>
            <a:r>
              <a:rPr lang="en-US" sz="2400" dirty="0">
                <a:solidFill>
                  <a:schemeClr val="bg1"/>
                </a:solidFill>
              </a:rPr>
              <a:t>) = </a:t>
            </a:r>
            <a:r>
              <a:rPr lang="en-US" sz="2400" dirty="0">
                <a:solidFill>
                  <a:srgbClr val="FFFF00"/>
                </a:solidFill>
              </a:rPr>
              <a:t>𝑅</a:t>
            </a:r>
            <a:r>
              <a:rPr lang="en-US" sz="2400" baseline="-25000" dirty="0">
                <a:solidFill>
                  <a:srgbClr val="FFFF00"/>
                </a:solidFill>
              </a:rPr>
              <a:t>B</a:t>
            </a:r>
            <a:r>
              <a:rPr lang="en-US" sz="2400" dirty="0">
                <a:solidFill>
                  <a:schemeClr val="bg1"/>
                </a:solidFill>
              </a:rPr>
              <a:t> + </a:t>
            </a:r>
            <a:r>
              <a:rPr lang="en-US" sz="2400" dirty="0">
                <a:solidFill>
                  <a:srgbClr val="92D050"/>
                </a:solidFill>
              </a:rPr>
              <a:t>𝑒 </a:t>
            </a:r>
            <a:r>
              <a:rPr lang="en-US" sz="2400" dirty="0">
                <a:solidFill>
                  <a:srgbClr val="00B0F0"/>
                </a:solidFill>
              </a:rPr>
              <a:t>𝑌</a:t>
            </a:r>
            <a:r>
              <a:rPr lang="en-US" sz="2400" baseline="-25000" dirty="0">
                <a:solidFill>
                  <a:srgbClr val="00B0F0"/>
                </a:solidFill>
              </a:rPr>
              <a:t>B </a:t>
            </a:r>
            <a:r>
              <a:rPr lang="en-US" sz="2400" dirty="0">
                <a:solidFill>
                  <a:schemeClr val="bg1"/>
                </a:solidFill>
              </a:rPr>
              <a:t>= </a:t>
            </a:r>
            <a:r>
              <a:rPr lang="en-US" sz="2400" dirty="0">
                <a:solidFill>
                  <a:srgbClr val="FF40FF"/>
                </a:solidFill>
              </a:rPr>
              <a:t>𝑠</a:t>
            </a:r>
            <a:r>
              <a:rPr lang="en-US" sz="2400" baseline="-25000" dirty="0">
                <a:solidFill>
                  <a:srgbClr val="FF40FF"/>
                </a:solidFill>
              </a:rPr>
              <a:t>B</a:t>
            </a:r>
            <a:r>
              <a:rPr lang="en-US" sz="2400" dirty="0">
                <a:solidFill>
                  <a:schemeClr val="bg1"/>
                </a:solidFill>
              </a:rPr>
              <a:t> ⋅ 𝐺 </a:t>
            </a:r>
          </a:p>
          <a:p>
            <a:pPr marL="342900" indent="-342900">
              <a:buFont typeface="Arial" panose="020B0604020202020204" pitchFamily="34" charset="0"/>
              <a:buChar char="•"/>
            </a:pPr>
            <a:r>
              <a:rPr lang="en-US" sz="2400" dirty="0">
                <a:solidFill>
                  <a:schemeClr val="bg1"/>
                </a:solidFill>
              </a:rPr>
              <a:t>Bob could be defeated by asking him to sign a message proving that he does know the private keys </a:t>
            </a:r>
            <a:r>
              <a:rPr lang="en-US" sz="2400" dirty="0">
                <a:solidFill>
                  <a:srgbClr val="FFFF00"/>
                </a:solidFill>
              </a:rPr>
              <a:t>𝑅</a:t>
            </a:r>
            <a:r>
              <a:rPr lang="en-US" sz="2400" baseline="-25000" dirty="0">
                <a:solidFill>
                  <a:srgbClr val="FFFF00"/>
                </a:solidFill>
              </a:rPr>
              <a:t>B</a:t>
            </a:r>
            <a:r>
              <a:rPr lang="en-US" sz="2400" dirty="0">
                <a:solidFill>
                  <a:srgbClr val="FFFF00"/>
                </a:solidFill>
              </a:rPr>
              <a:t>′</a:t>
            </a:r>
            <a:r>
              <a:rPr lang="en-US" sz="2400" dirty="0">
                <a:solidFill>
                  <a:schemeClr val="bg1"/>
                </a:solidFill>
              </a:rPr>
              <a:t> and </a:t>
            </a:r>
            <a:r>
              <a:rPr lang="en-US" sz="2400" dirty="0">
                <a:solidFill>
                  <a:srgbClr val="00B0F0"/>
                </a:solidFill>
              </a:rPr>
              <a:t>𝑌</a:t>
            </a:r>
            <a:r>
              <a:rPr lang="en-US" sz="2400" baseline="-25000" dirty="0">
                <a:solidFill>
                  <a:srgbClr val="00B0F0"/>
                </a:solidFill>
              </a:rPr>
              <a:t>B</a:t>
            </a:r>
            <a:r>
              <a:rPr lang="en-US" sz="2400" dirty="0">
                <a:solidFill>
                  <a:srgbClr val="00B0F0"/>
                </a:solidFill>
              </a:rPr>
              <a:t>′</a:t>
            </a:r>
            <a:r>
              <a:rPr lang="en-US" sz="2400" dirty="0">
                <a:solidFill>
                  <a:schemeClr val="bg1"/>
                </a:solidFill>
              </a:rPr>
              <a:t> </a:t>
            </a:r>
          </a:p>
        </p:txBody>
      </p:sp>
    </p:spTree>
    <p:extLst>
      <p:ext uri="{BB962C8B-B14F-4D97-AF65-F5344CB8AC3E}">
        <p14:creationId xmlns:p14="http://schemas.microsoft.com/office/powerpoint/2010/main" val="2727873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430FD-D2AB-A74E-916B-F75683791B56}"/>
              </a:ext>
            </a:extLst>
          </p:cNvPr>
          <p:cNvSpPr>
            <a:spLocks noGrp="1"/>
          </p:cNvSpPr>
          <p:nvPr>
            <p:ph type="title"/>
          </p:nvPr>
        </p:nvSpPr>
        <p:spPr/>
        <p:txBody>
          <a:bodyPr>
            <a:normAutofit/>
          </a:bodyPr>
          <a:lstStyle/>
          <a:p>
            <a:r>
              <a:rPr lang="en-US" dirty="0" err="1"/>
              <a:t>MuSig</a:t>
            </a:r>
            <a:r>
              <a:rPr lang="en-US" dirty="0"/>
              <a:t> – How it works</a:t>
            </a:r>
          </a:p>
        </p:txBody>
      </p:sp>
      <p:sp>
        <p:nvSpPr>
          <p:cNvPr id="3" name="Slide Number Placeholder 2">
            <a:extLst>
              <a:ext uri="{FF2B5EF4-FFF2-40B4-BE49-F238E27FC236}">
                <a16:creationId xmlns:a16="http://schemas.microsoft.com/office/drawing/2014/main" id="{0CFA6E81-EF5B-F642-A6EE-0210AC46E48B}"/>
              </a:ext>
            </a:extLst>
          </p:cNvPr>
          <p:cNvSpPr>
            <a:spLocks noGrp="1"/>
          </p:cNvSpPr>
          <p:nvPr>
            <p:ph type="sldNum" sz="quarter" idx="12"/>
          </p:nvPr>
        </p:nvSpPr>
        <p:spPr/>
        <p:txBody>
          <a:bodyPr/>
          <a:lstStyle/>
          <a:p>
            <a:fld id="{FC40A2A1-650E-4FC6-B74F-825C414AC4F8}" type="slidenum">
              <a:rPr lang="de-DE" smtClean="0"/>
              <a:t>14</a:t>
            </a:fld>
            <a:endParaRPr lang="de-DE"/>
          </a:p>
        </p:txBody>
      </p:sp>
      <p:sp>
        <p:nvSpPr>
          <p:cNvPr id="7" name="TextBox 6">
            <a:extLst>
              <a:ext uri="{FF2B5EF4-FFF2-40B4-BE49-F238E27FC236}">
                <a16:creationId xmlns:a16="http://schemas.microsoft.com/office/drawing/2014/main" id="{27E64452-6843-C144-B626-A498BE6EBBB1}"/>
              </a:ext>
            </a:extLst>
          </p:cNvPr>
          <p:cNvSpPr txBox="1"/>
          <p:nvPr/>
        </p:nvSpPr>
        <p:spPr>
          <a:xfrm>
            <a:off x="440723" y="1480310"/>
            <a:ext cx="11310551" cy="5262979"/>
          </a:xfrm>
          <a:prstGeom prst="rect">
            <a:avLst/>
          </a:prstGeom>
          <a:noFill/>
        </p:spPr>
        <p:txBody>
          <a:bodyPr wrap="square" rtlCol="0">
            <a:spAutoFit/>
          </a:bodyPr>
          <a:lstStyle/>
          <a:p>
            <a:r>
              <a:rPr lang="en-US" sz="2400" i="1" dirty="0">
                <a:solidFill>
                  <a:schemeClr val="bg1"/>
                </a:solidFill>
              </a:rPr>
              <a:t>“</a:t>
            </a:r>
            <a:r>
              <a:rPr lang="en-US" sz="2400" i="1" dirty="0" err="1">
                <a:solidFill>
                  <a:schemeClr val="bg1"/>
                </a:solidFill>
              </a:rPr>
              <a:t>MuSig</a:t>
            </a:r>
            <a:r>
              <a:rPr lang="en-US" sz="2400" i="1" dirty="0">
                <a:solidFill>
                  <a:schemeClr val="bg1"/>
                </a:solidFill>
              </a:rPr>
              <a:t> is a protocol for aggregating public keys and signatures for the </a:t>
            </a:r>
            <a:r>
              <a:rPr lang="en-US" sz="2400" i="1" dirty="0" err="1">
                <a:solidFill>
                  <a:schemeClr val="bg1"/>
                </a:solidFill>
              </a:rPr>
              <a:t>Schnorr</a:t>
            </a:r>
            <a:r>
              <a:rPr lang="en-US" sz="2400" i="1" dirty="0">
                <a:solidFill>
                  <a:schemeClr val="bg1"/>
                </a:solidFill>
              </a:rPr>
              <a:t> digital signature algorithm”</a:t>
            </a:r>
          </a:p>
          <a:p>
            <a:endParaRPr lang="en-US" sz="2400" i="1" dirty="0">
              <a:solidFill>
                <a:schemeClr val="bg1"/>
              </a:solidFill>
            </a:endParaRPr>
          </a:p>
          <a:p>
            <a:r>
              <a:rPr lang="en-US" sz="2400" dirty="0">
                <a:solidFill>
                  <a:schemeClr val="bg1"/>
                </a:solidFill>
              </a:rPr>
              <a:t>𝑗 signers with (</a:t>
            </a:r>
            <a:r>
              <a:rPr lang="en-US" sz="2400" dirty="0">
                <a:solidFill>
                  <a:srgbClr val="00B0F0"/>
                </a:solidFill>
              </a:rPr>
              <a:t>𝑥</a:t>
            </a:r>
            <a:r>
              <a:rPr lang="en-US" sz="2400" baseline="-25000" dirty="0" err="1">
                <a:solidFill>
                  <a:srgbClr val="00B0F0"/>
                </a:solidFill>
              </a:rPr>
              <a:t>i</a:t>
            </a:r>
            <a:r>
              <a:rPr lang="en-US" sz="2400" dirty="0">
                <a:solidFill>
                  <a:schemeClr val="bg1"/>
                </a:solidFill>
              </a:rPr>
              <a:t>, </a:t>
            </a:r>
            <a:r>
              <a:rPr lang="en-US" sz="2400" dirty="0">
                <a:solidFill>
                  <a:srgbClr val="00B0F0"/>
                </a:solidFill>
              </a:rPr>
              <a:t>𝑌</a:t>
            </a:r>
            <a:r>
              <a:rPr lang="en-US" sz="2400" baseline="-25000" dirty="0" err="1">
                <a:solidFill>
                  <a:srgbClr val="00B0F0"/>
                </a:solidFill>
              </a:rPr>
              <a:t>i</a:t>
            </a:r>
            <a:r>
              <a:rPr lang="en-US" sz="2400" dirty="0">
                <a:solidFill>
                  <a:schemeClr val="bg1"/>
                </a:solidFill>
              </a:rPr>
              <a:t>) want to sign message </a:t>
            </a:r>
            <a:r>
              <a:rPr lang="en-US" sz="2400" dirty="0">
                <a:solidFill>
                  <a:srgbClr val="00B050"/>
                </a:solidFill>
              </a:rPr>
              <a:t>𝑚</a:t>
            </a:r>
            <a:r>
              <a:rPr lang="en-US" sz="2400" dirty="0">
                <a:solidFill>
                  <a:schemeClr val="bg1"/>
                </a:solidFill>
              </a:rPr>
              <a:t>. All signers</a:t>
            </a:r>
            <a:endParaRPr lang="en-US" sz="2400" dirty="0">
              <a:solidFill>
                <a:srgbClr val="00B050"/>
              </a:solidFill>
            </a:endParaRPr>
          </a:p>
          <a:p>
            <a:pPr marL="457200" indent="-457200">
              <a:buFont typeface="+mj-lt"/>
              <a:buAutoNum type="arabicPeriod"/>
            </a:pPr>
            <a:r>
              <a:rPr lang="en-US" sz="2400" dirty="0">
                <a:solidFill>
                  <a:schemeClr val="bg1"/>
                </a:solidFill>
              </a:rPr>
              <a:t>generate </a:t>
            </a:r>
            <a:r>
              <a:rPr lang="en-US" sz="2400" dirty="0">
                <a:solidFill>
                  <a:srgbClr val="FFFF00"/>
                </a:solidFill>
              </a:rPr>
              <a:t>𝑅</a:t>
            </a:r>
            <a:r>
              <a:rPr lang="en-US" sz="2400" baseline="-25000" dirty="0" err="1">
                <a:solidFill>
                  <a:srgbClr val="FFFF00"/>
                </a:solidFill>
              </a:rPr>
              <a:t>i</a:t>
            </a:r>
            <a:r>
              <a:rPr lang="en-US" sz="2400" dirty="0">
                <a:solidFill>
                  <a:srgbClr val="FFFF00"/>
                </a:solidFill>
              </a:rPr>
              <a:t> </a:t>
            </a:r>
            <a:endParaRPr lang="en-US" sz="2400" dirty="0">
              <a:solidFill>
                <a:schemeClr val="bg1"/>
              </a:solidFill>
            </a:endParaRPr>
          </a:p>
          <a:p>
            <a:pPr marL="457200" indent="-457200">
              <a:buFont typeface="+mj-lt"/>
              <a:buAutoNum type="arabicPeriod"/>
            </a:pPr>
            <a:r>
              <a:rPr lang="en-US" sz="2400" dirty="0">
                <a:solidFill>
                  <a:schemeClr val="bg1"/>
                </a:solidFill>
              </a:rPr>
              <a:t>share a commitment to this</a:t>
            </a:r>
          </a:p>
          <a:p>
            <a:pPr marL="457200" indent="-457200">
              <a:buFont typeface="+mj-lt"/>
              <a:buAutoNum type="arabicPeriod"/>
            </a:pPr>
            <a:r>
              <a:rPr lang="en-US" sz="2400" dirty="0">
                <a:solidFill>
                  <a:schemeClr val="bg1"/>
                </a:solidFill>
              </a:rPr>
              <a:t>share </a:t>
            </a:r>
            <a:r>
              <a:rPr lang="en-US" sz="2400" dirty="0">
                <a:solidFill>
                  <a:srgbClr val="00B0F0"/>
                </a:solidFill>
              </a:rPr>
              <a:t>𝑌</a:t>
            </a:r>
            <a:r>
              <a:rPr lang="en-US" sz="2400" baseline="-25000" dirty="0" err="1">
                <a:solidFill>
                  <a:srgbClr val="00B0F0"/>
                </a:solidFill>
              </a:rPr>
              <a:t>i</a:t>
            </a:r>
            <a:endParaRPr lang="en-US" sz="2400" dirty="0">
              <a:solidFill>
                <a:schemeClr val="bg1"/>
              </a:solidFill>
            </a:endParaRPr>
          </a:p>
          <a:p>
            <a:pPr marL="457200" indent="-457200">
              <a:buFont typeface="+mj-lt"/>
              <a:buAutoNum type="arabicPeriod"/>
            </a:pPr>
            <a:r>
              <a:rPr lang="en-US" sz="2400" dirty="0">
                <a:solidFill>
                  <a:schemeClr val="bg1"/>
                </a:solidFill>
              </a:rPr>
              <a:t>calculate </a:t>
            </a:r>
            <a:r>
              <a:rPr lang="en-US" sz="2400" dirty="0">
                <a:solidFill>
                  <a:srgbClr val="00B0F0"/>
                </a:solidFill>
              </a:rPr>
              <a:t>𝑌</a:t>
            </a:r>
            <a:r>
              <a:rPr lang="en-US" sz="2400" baseline="-25000" dirty="0">
                <a:solidFill>
                  <a:srgbClr val="00B0F0"/>
                </a:solidFill>
              </a:rPr>
              <a:t>comb</a:t>
            </a:r>
            <a:r>
              <a:rPr lang="en-US" sz="2400" dirty="0">
                <a:solidFill>
                  <a:schemeClr val="bg1"/>
                </a:solidFill>
              </a:rPr>
              <a:t> by</a:t>
            </a:r>
          </a:p>
          <a:p>
            <a:pPr marL="971550" lvl="1" indent="-514350">
              <a:buFont typeface="+mj-lt"/>
              <a:buAutoNum type="romanLcPeriod"/>
            </a:pPr>
            <a:r>
              <a:rPr lang="en-US" sz="2400" dirty="0">
                <a:solidFill>
                  <a:schemeClr val="bg1"/>
                </a:solidFill>
              </a:rPr>
              <a:t> </a:t>
            </a:r>
            <a:r>
              <a:rPr lang="en-US" sz="2400" dirty="0">
                <a:solidFill>
                  <a:srgbClr val="92D050"/>
                </a:solidFill>
              </a:rPr>
              <a:t>𝑙</a:t>
            </a:r>
            <a:r>
              <a:rPr lang="en-US" sz="2400" dirty="0">
                <a:solidFill>
                  <a:schemeClr val="bg1"/>
                </a:solidFill>
              </a:rPr>
              <a:t> := H(</a:t>
            </a:r>
            <a:r>
              <a:rPr lang="en-US" sz="2400" dirty="0">
                <a:solidFill>
                  <a:srgbClr val="00B0F0"/>
                </a:solidFill>
              </a:rPr>
              <a:t>𝑌</a:t>
            </a:r>
            <a:r>
              <a:rPr lang="en-US" sz="2400" baseline="-25000" dirty="0">
                <a:solidFill>
                  <a:srgbClr val="00B0F0"/>
                </a:solidFill>
              </a:rPr>
              <a:t>1</a:t>
            </a:r>
            <a:r>
              <a:rPr lang="en-US" sz="2400" dirty="0">
                <a:solidFill>
                  <a:srgbClr val="00B0F0"/>
                </a:solidFill>
              </a:rPr>
              <a:t> </a:t>
            </a:r>
            <a:r>
              <a:rPr lang="en-US" sz="2400" dirty="0">
                <a:solidFill>
                  <a:schemeClr val="bg1"/>
                </a:solidFill>
              </a:rPr>
              <a:t>+ </a:t>
            </a:r>
            <a:r>
              <a:rPr lang="en-US" sz="2400" dirty="0">
                <a:solidFill>
                  <a:srgbClr val="00B0F0"/>
                </a:solidFill>
              </a:rPr>
              <a:t>𝑌</a:t>
            </a:r>
            <a:r>
              <a:rPr lang="en-US" sz="2400" baseline="-25000" dirty="0">
                <a:solidFill>
                  <a:srgbClr val="00B0F0"/>
                </a:solidFill>
              </a:rPr>
              <a:t>2</a:t>
            </a:r>
            <a:r>
              <a:rPr lang="en-US" sz="2400" dirty="0">
                <a:solidFill>
                  <a:srgbClr val="00B0F0"/>
                </a:solidFill>
              </a:rPr>
              <a:t> </a:t>
            </a:r>
            <a:r>
              <a:rPr lang="en-US" sz="2400" dirty="0">
                <a:solidFill>
                  <a:schemeClr val="bg1"/>
                </a:solidFill>
              </a:rPr>
              <a:t>+ ... + </a:t>
            </a:r>
            <a:r>
              <a:rPr lang="en-US" sz="2400" dirty="0">
                <a:solidFill>
                  <a:srgbClr val="00B0F0"/>
                </a:solidFill>
              </a:rPr>
              <a:t>𝑌</a:t>
            </a:r>
            <a:r>
              <a:rPr lang="en-US" sz="2400" baseline="-25000" dirty="0">
                <a:solidFill>
                  <a:srgbClr val="00B0F0"/>
                </a:solidFill>
              </a:rPr>
              <a:t>j</a:t>
            </a:r>
            <a:r>
              <a:rPr lang="en-US" sz="2400" dirty="0">
                <a:solidFill>
                  <a:schemeClr val="bg1"/>
                </a:solidFill>
              </a:rPr>
              <a:t>) where </a:t>
            </a:r>
            <a:r>
              <a:rPr lang="en-US" sz="2400" dirty="0">
                <a:solidFill>
                  <a:srgbClr val="00B0F0"/>
                </a:solidFill>
              </a:rPr>
              <a:t>𝑌</a:t>
            </a:r>
            <a:r>
              <a:rPr lang="en-US" sz="2400" baseline="-25000" dirty="0" err="1">
                <a:solidFill>
                  <a:srgbClr val="00B0F0"/>
                </a:solidFill>
              </a:rPr>
              <a:t>i</a:t>
            </a:r>
            <a:r>
              <a:rPr lang="en-US" sz="2400" baseline="-25000" dirty="0">
                <a:solidFill>
                  <a:srgbClr val="00B0F0"/>
                </a:solidFill>
              </a:rPr>
              <a:t> </a:t>
            </a:r>
            <a:r>
              <a:rPr lang="en-US" sz="2400" dirty="0">
                <a:solidFill>
                  <a:schemeClr val="bg1"/>
                </a:solidFill>
              </a:rPr>
              <a:t>should be ordered by convention</a:t>
            </a:r>
          </a:p>
          <a:p>
            <a:pPr marL="971550" lvl="1" indent="-514350">
              <a:buFont typeface="+mj-lt"/>
              <a:buAutoNum type="romanLcPeriod"/>
            </a:pPr>
            <a:r>
              <a:rPr lang="en-US" sz="2400" dirty="0">
                <a:solidFill>
                  <a:schemeClr val="bg1"/>
                </a:solidFill>
              </a:rPr>
              <a:t> </a:t>
            </a:r>
            <a:r>
              <a:rPr lang="en-US" sz="2400" dirty="0">
                <a:solidFill>
                  <a:srgbClr val="92D050"/>
                </a:solidFill>
              </a:rPr>
              <a:t>𝑎</a:t>
            </a:r>
            <a:r>
              <a:rPr lang="en-US" sz="2400" baseline="-25000" dirty="0" err="1">
                <a:solidFill>
                  <a:srgbClr val="92D050"/>
                </a:solidFill>
              </a:rPr>
              <a:t>i</a:t>
            </a:r>
            <a:r>
              <a:rPr lang="en-US" sz="2400" dirty="0">
                <a:solidFill>
                  <a:schemeClr val="bg1"/>
                </a:solidFill>
              </a:rPr>
              <a:t> := H(</a:t>
            </a:r>
            <a:r>
              <a:rPr lang="en-US" sz="2400" dirty="0">
                <a:solidFill>
                  <a:srgbClr val="92D050"/>
                </a:solidFill>
              </a:rPr>
              <a:t>𝑙</a:t>
            </a:r>
            <a:r>
              <a:rPr lang="en-US" sz="2400" dirty="0">
                <a:solidFill>
                  <a:schemeClr val="bg1"/>
                </a:solidFill>
              </a:rPr>
              <a:t>, </a:t>
            </a:r>
            <a:r>
              <a:rPr lang="en-US" sz="2400" dirty="0">
                <a:solidFill>
                  <a:srgbClr val="00B0F0"/>
                </a:solidFill>
              </a:rPr>
              <a:t>𝑌</a:t>
            </a:r>
            <a:r>
              <a:rPr lang="en-US" sz="2400" baseline="-25000" dirty="0" err="1">
                <a:solidFill>
                  <a:srgbClr val="00B0F0"/>
                </a:solidFill>
              </a:rPr>
              <a:t>i</a:t>
            </a:r>
            <a:r>
              <a:rPr lang="en-US" sz="2400" dirty="0">
                <a:solidFill>
                  <a:schemeClr val="bg1"/>
                </a:solidFill>
              </a:rPr>
              <a:t>)</a:t>
            </a:r>
          </a:p>
          <a:p>
            <a:pPr marL="971550" lvl="1" indent="-514350">
              <a:buFont typeface="+mj-lt"/>
              <a:buAutoNum type="romanLcPeriod"/>
            </a:pPr>
            <a:r>
              <a:rPr lang="en-US" sz="2400" dirty="0">
                <a:solidFill>
                  <a:schemeClr val="bg1"/>
                </a:solidFill>
              </a:rPr>
              <a:t> </a:t>
            </a:r>
            <a:r>
              <a:rPr lang="en-US" sz="2400" dirty="0">
                <a:solidFill>
                  <a:srgbClr val="00B0F0"/>
                </a:solidFill>
              </a:rPr>
              <a:t>𝑌</a:t>
            </a:r>
            <a:r>
              <a:rPr lang="en-US" sz="2400" baseline="-25000" dirty="0">
                <a:solidFill>
                  <a:srgbClr val="00B0F0"/>
                </a:solidFill>
              </a:rPr>
              <a:t>comb </a:t>
            </a:r>
            <a:r>
              <a:rPr lang="en-US" sz="2400" dirty="0">
                <a:solidFill>
                  <a:schemeClr val="bg1"/>
                </a:solidFill>
              </a:rPr>
              <a:t>= ∑ </a:t>
            </a:r>
            <a:r>
              <a:rPr lang="en-US" sz="2400" dirty="0">
                <a:solidFill>
                  <a:srgbClr val="92D050"/>
                </a:solidFill>
              </a:rPr>
              <a:t>𝑎</a:t>
            </a:r>
            <a:r>
              <a:rPr lang="en-US" sz="2400" baseline="-25000" dirty="0" err="1">
                <a:solidFill>
                  <a:srgbClr val="92D050"/>
                </a:solidFill>
              </a:rPr>
              <a:t>i</a:t>
            </a:r>
            <a:r>
              <a:rPr lang="en-US" sz="2400" dirty="0">
                <a:solidFill>
                  <a:srgbClr val="00B0F0"/>
                </a:solidFill>
              </a:rPr>
              <a:t> 𝑌</a:t>
            </a:r>
            <a:r>
              <a:rPr lang="en-US" sz="2400" baseline="-25000" dirty="0" err="1">
                <a:solidFill>
                  <a:srgbClr val="00B0F0"/>
                </a:solidFill>
              </a:rPr>
              <a:t>i</a:t>
            </a:r>
            <a:endParaRPr lang="en-US" sz="2400" dirty="0">
              <a:solidFill>
                <a:schemeClr val="bg1"/>
              </a:solidFill>
            </a:endParaRPr>
          </a:p>
          <a:p>
            <a:pPr marL="457200" indent="-457200">
              <a:buFont typeface="+mj-lt"/>
              <a:buAutoNum type="arabicPeriod"/>
            </a:pPr>
            <a:r>
              <a:rPr lang="en-US" sz="2400" dirty="0">
                <a:solidFill>
                  <a:schemeClr val="bg1"/>
                </a:solidFill>
              </a:rPr>
              <a:t>calculate </a:t>
            </a:r>
            <a:r>
              <a:rPr lang="en-US" sz="2400" dirty="0">
                <a:solidFill>
                  <a:srgbClr val="FFFF00"/>
                </a:solidFill>
              </a:rPr>
              <a:t>𝑅</a:t>
            </a:r>
            <a:r>
              <a:rPr lang="en-US" sz="2400" baseline="-25000" dirty="0">
                <a:solidFill>
                  <a:srgbClr val="FFFF00"/>
                </a:solidFill>
              </a:rPr>
              <a:t>comb</a:t>
            </a:r>
            <a:r>
              <a:rPr lang="en-US" sz="2400" dirty="0">
                <a:solidFill>
                  <a:schemeClr val="bg1"/>
                </a:solidFill>
              </a:rPr>
              <a:t> and </a:t>
            </a:r>
            <a:r>
              <a:rPr lang="en-US" sz="2400" dirty="0">
                <a:solidFill>
                  <a:srgbClr val="92D050"/>
                </a:solidFill>
              </a:rPr>
              <a:t>𝑐 </a:t>
            </a:r>
            <a:r>
              <a:rPr lang="en-US" sz="2400" dirty="0">
                <a:solidFill>
                  <a:schemeClr val="bg1"/>
                </a:solidFill>
              </a:rPr>
              <a:t>=  H(</a:t>
            </a:r>
            <a:r>
              <a:rPr lang="en-US" sz="2400" dirty="0">
                <a:solidFill>
                  <a:srgbClr val="FFFF00"/>
                </a:solidFill>
              </a:rPr>
              <a:t>𝑅</a:t>
            </a:r>
            <a:r>
              <a:rPr lang="en-US" sz="2400" baseline="-25000" dirty="0">
                <a:solidFill>
                  <a:srgbClr val="FFFF00"/>
                </a:solidFill>
              </a:rPr>
              <a:t>comb</a:t>
            </a:r>
            <a:r>
              <a:rPr lang="en-US" sz="2400" dirty="0">
                <a:solidFill>
                  <a:schemeClr val="bg1"/>
                </a:solidFill>
              </a:rPr>
              <a:t> ∥ </a:t>
            </a:r>
            <a:r>
              <a:rPr lang="en-US" sz="2400" dirty="0">
                <a:solidFill>
                  <a:srgbClr val="00B0F0"/>
                </a:solidFill>
              </a:rPr>
              <a:t>𝑌</a:t>
            </a:r>
            <a:r>
              <a:rPr lang="en-US" sz="2400" baseline="-25000" dirty="0">
                <a:solidFill>
                  <a:srgbClr val="00B0F0"/>
                </a:solidFill>
              </a:rPr>
              <a:t>comb</a:t>
            </a:r>
            <a:r>
              <a:rPr lang="en-US" sz="2400" dirty="0">
                <a:solidFill>
                  <a:srgbClr val="00B0F0"/>
                </a:solidFill>
              </a:rPr>
              <a:t> </a:t>
            </a:r>
            <a:r>
              <a:rPr lang="en-US" sz="2400" dirty="0">
                <a:solidFill>
                  <a:schemeClr val="bg1"/>
                </a:solidFill>
              </a:rPr>
              <a:t>∥ </a:t>
            </a:r>
            <a:r>
              <a:rPr lang="en-US" sz="2400" dirty="0">
                <a:solidFill>
                  <a:srgbClr val="00B050"/>
                </a:solidFill>
              </a:rPr>
              <a:t>𝑚</a:t>
            </a:r>
            <a:r>
              <a:rPr lang="en-US" sz="2400" dirty="0">
                <a:solidFill>
                  <a:schemeClr val="bg1"/>
                </a:solidFill>
              </a:rPr>
              <a:t>) and </a:t>
            </a:r>
            <a:r>
              <a:rPr lang="en-US" sz="2400" dirty="0">
                <a:solidFill>
                  <a:srgbClr val="FF40FF"/>
                </a:solidFill>
              </a:rPr>
              <a:t>𝑠</a:t>
            </a:r>
            <a:r>
              <a:rPr lang="en-US" sz="2400" baseline="-25000" dirty="0" err="1">
                <a:solidFill>
                  <a:srgbClr val="FF40FF"/>
                </a:solidFill>
              </a:rPr>
              <a:t>i</a:t>
            </a:r>
            <a:r>
              <a:rPr lang="en-US" sz="2400" baseline="-25000" dirty="0">
                <a:solidFill>
                  <a:srgbClr val="FF40FF"/>
                </a:solidFill>
              </a:rPr>
              <a:t> </a:t>
            </a:r>
            <a:r>
              <a:rPr lang="en-US" sz="2400" dirty="0">
                <a:solidFill>
                  <a:schemeClr val="bg1"/>
                </a:solidFill>
              </a:rPr>
              <a:t>= (</a:t>
            </a:r>
            <a:r>
              <a:rPr lang="en-US" sz="2400" dirty="0">
                <a:solidFill>
                  <a:srgbClr val="FFC000"/>
                </a:solidFill>
              </a:rPr>
              <a:t>𝑘</a:t>
            </a:r>
            <a:r>
              <a:rPr lang="en-US" sz="2400" baseline="-25000" dirty="0" err="1">
                <a:solidFill>
                  <a:srgbClr val="FFC000"/>
                </a:solidFill>
              </a:rPr>
              <a:t>i</a:t>
            </a:r>
            <a:r>
              <a:rPr lang="en-US" sz="2400" dirty="0">
                <a:solidFill>
                  <a:schemeClr val="bg1"/>
                </a:solidFill>
              </a:rPr>
              <a:t> + </a:t>
            </a:r>
            <a:r>
              <a:rPr lang="en-US" sz="2400" dirty="0">
                <a:solidFill>
                  <a:srgbClr val="00B0F0"/>
                </a:solidFill>
              </a:rPr>
              <a:t>𝑥</a:t>
            </a:r>
            <a:r>
              <a:rPr lang="en-US" sz="2400" baseline="-25000" dirty="0" err="1">
                <a:solidFill>
                  <a:srgbClr val="00B0F0"/>
                </a:solidFill>
              </a:rPr>
              <a:t>i</a:t>
            </a:r>
            <a:r>
              <a:rPr lang="en-US" sz="2400" dirty="0">
                <a:solidFill>
                  <a:schemeClr val="bg1"/>
                </a:solidFill>
              </a:rPr>
              <a:t> </a:t>
            </a:r>
            <a:r>
              <a:rPr lang="en-US" sz="2400" dirty="0">
                <a:solidFill>
                  <a:srgbClr val="92D050"/>
                </a:solidFill>
              </a:rPr>
              <a:t>𝑎</a:t>
            </a:r>
            <a:r>
              <a:rPr lang="en-US" sz="2400" baseline="-25000" dirty="0" err="1">
                <a:solidFill>
                  <a:srgbClr val="92D050"/>
                </a:solidFill>
              </a:rPr>
              <a:t>i</a:t>
            </a:r>
            <a:r>
              <a:rPr lang="en-US" sz="2400" baseline="-25000" dirty="0">
                <a:solidFill>
                  <a:srgbClr val="92D050"/>
                </a:solidFill>
              </a:rPr>
              <a:t> </a:t>
            </a:r>
            <a:r>
              <a:rPr lang="en-US" sz="2400" dirty="0">
                <a:solidFill>
                  <a:srgbClr val="92D050"/>
                </a:solidFill>
              </a:rPr>
              <a:t>𝑐</a:t>
            </a:r>
            <a:r>
              <a:rPr lang="en-US" sz="2400" dirty="0">
                <a:solidFill>
                  <a:schemeClr val="bg1"/>
                </a:solidFill>
              </a:rPr>
              <a:t>)</a:t>
            </a:r>
          </a:p>
          <a:p>
            <a:pPr marL="457200" indent="-457200">
              <a:buFont typeface="+mj-lt"/>
              <a:buAutoNum type="arabicPeriod"/>
            </a:pPr>
            <a:r>
              <a:rPr lang="en-US" sz="2400" dirty="0">
                <a:solidFill>
                  <a:schemeClr val="bg1"/>
                </a:solidFill>
              </a:rPr>
              <a:t>share </a:t>
            </a:r>
            <a:r>
              <a:rPr lang="en-US" sz="2400" dirty="0">
                <a:solidFill>
                  <a:srgbClr val="FF40FF"/>
                </a:solidFill>
              </a:rPr>
              <a:t>𝑠</a:t>
            </a:r>
            <a:r>
              <a:rPr lang="en-US" sz="2400" baseline="-25000" dirty="0" err="1">
                <a:solidFill>
                  <a:srgbClr val="FF40FF"/>
                </a:solidFill>
              </a:rPr>
              <a:t>i</a:t>
            </a:r>
            <a:endParaRPr lang="en-US" sz="2400" dirty="0">
              <a:solidFill>
                <a:schemeClr val="bg1"/>
              </a:solidFill>
            </a:endParaRPr>
          </a:p>
          <a:p>
            <a:pPr marL="457200" indent="-457200">
              <a:buFont typeface="+mj-lt"/>
              <a:buAutoNum type="arabicPeriod"/>
            </a:pPr>
            <a:r>
              <a:rPr lang="en-US" sz="2400" dirty="0">
                <a:solidFill>
                  <a:schemeClr val="bg1"/>
                </a:solidFill>
              </a:rPr>
              <a:t>combine results into single signature (</a:t>
            </a:r>
            <a:r>
              <a:rPr lang="en-US" sz="2400" dirty="0">
                <a:solidFill>
                  <a:srgbClr val="FFFF00"/>
                </a:solidFill>
              </a:rPr>
              <a:t>𝑅</a:t>
            </a:r>
            <a:r>
              <a:rPr lang="en-US" sz="2400" baseline="-25000" dirty="0">
                <a:solidFill>
                  <a:srgbClr val="FFFF00"/>
                </a:solidFill>
              </a:rPr>
              <a:t>comb</a:t>
            </a:r>
            <a:r>
              <a:rPr lang="en-US" sz="2400" dirty="0">
                <a:solidFill>
                  <a:schemeClr val="bg1"/>
                </a:solidFill>
              </a:rPr>
              <a:t> , </a:t>
            </a:r>
            <a:r>
              <a:rPr lang="en-US" sz="2400" dirty="0">
                <a:solidFill>
                  <a:srgbClr val="FF40FF"/>
                </a:solidFill>
              </a:rPr>
              <a:t>𝑠</a:t>
            </a:r>
            <a:r>
              <a:rPr lang="en-US" sz="2400" baseline="-25000" dirty="0">
                <a:solidFill>
                  <a:srgbClr val="FF40FF"/>
                </a:solidFill>
              </a:rPr>
              <a:t>comb</a:t>
            </a:r>
            <a:r>
              <a:rPr lang="en-US" sz="2400" dirty="0">
                <a:solidFill>
                  <a:schemeClr val="bg1"/>
                </a:solidFill>
              </a:rPr>
              <a:t>)</a:t>
            </a:r>
            <a:endParaRPr lang="en-US" sz="2400" i="1" dirty="0">
              <a:solidFill>
                <a:schemeClr val="bg1"/>
              </a:solidFill>
            </a:endParaRPr>
          </a:p>
        </p:txBody>
      </p:sp>
    </p:spTree>
    <p:extLst>
      <p:ext uri="{BB962C8B-B14F-4D97-AF65-F5344CB8AC3E}">
        <p14:creationId xmlns:p14="http://schemas.microsoft.com/office/powerpoint/2010/main" val="1641838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430FD-D2AB-A74E-916B-F75683791B56}"/>
              </a:ext>
            </a:extLst>
          </p:cNvPr>
          <p:cNvSpPr>
            <a:spLocks noGrp="1"/>
          </p:cNvSpPr>
          <p:nvPr>
            <p:ph type="title"/>
          </p:nvPr>
        </p:nvSpPr>
        <p:spPr/>
        <p:txBody>
          <a:bodyPr>
            <a:normAutofit/>
          </a:bodyPr>
          <a:lstStyle/>
          <a:p>
            <a:r>
              <a:rPr lang="en-US" dirty="0"/>
              <a:t>MuSig2 </a:t>
            </a:r>
          </a:p>
        </p:txBody>
      </p:sp>
      <p:sp>
        <p:nvSpPr>
          <p:cNvPr id="3" name="Slide Number Placeholder 2">
            <a:extLst>
              <a:ext uri="{FF2B5EF4-FFF2-40B4-BE49-F238E27FC236}">
                <a16:creationId xmlns:a16="http://schemas.microsoft.com/office/drawing/2014/main" id="{0CFA6E81-EF5B-F642-A6EE-0210AC46E48B}"/>
              </a:ext>
            </a:extLst>
          </p:cNvPr>
          <p:cNvSpPr>
            <a:spLocks noGrp="1"/>
          </p:cNvSpPr>
          <p:nvPr>
            <p:ph type="sldNum" sz="quarter" idx="12"/>
          </p:nvPr>
        </p:nvSpPr>
        <p:spPr/>
        <p:txBody>
          <a:bodyPr/>
          <a:lstStyle/>
          <a:p>
            <a:fld id="{FC40A2A1-650E-4FC6-B74F-825C414AC4F8}" type="slidenum">
              <a:rPr lang="de-DE" smtClean="0"/>
              <a:t>15</a:t>
            </a:fld>
            <a:endParaRPr lang="de-DE"/>
          </a:p>
        </p:txBody>
      </p:sp>
      <p:sp>
        <p:nvSpPr>
          <p:cNvPr id="7" name="TextBox 6">
            <a:extLst>
              <a:ext uri="{FF2B5EF4-FFF2-40B4-BE49-F238E27FC236}">
                <a16:creationId xmlns:a16="http://schemas.microsoft.com/office/drawing/2014/main" id="{27E64452-6843-C144-B626-A498BE6EBBB1}"/>
              </a:ext>
            </a:extLst>
          </p:cNvPr>
          <p:cNvSpPr txBox="1"/>
          <p:nvPr/>
        </p:nvSpPr>
        <p:spPr>
          <a:xfrm>
            <a:off x="440723" y="2062317"/>
            <a:ext cx="11310551" cy="4739759"/>
          </a:xfrm>
          <a:prstGeom prst="rect">
            <a:avLst/>
          </a:prstGeom>
          <a:noFill/>
        </p:spPr>
        <p:txBody>
          <a:bodyPr wrap="square" rtlCol="0">
            <a:spAutoFit/>
          </a:bodyPr>
          <a:lstStyle/>
          <a:p>
            <a:r>
              <a:rPr lang="en-US" sz="2400" dirty="0">
                <a:solidFill>
                  <a:schemeClr val="bg1"/>
                </a:solidFill>
              </a:rPr>
              <a:t>Same as </a:t>
            </a:r>
            <a:r>
              <a:rPr lang="en-US" sz="2400" dirty="0" err="1">
                <a:solidFill>
                  <a:schemeClr val="bg1"/>
                </a:solidFill>
              </a:rPr>
              <a:t>MuSig</a:t>
            </a:r>
            <a:r>
              <a:rPr lang="en-US" sz="2400" dirty="0">
                <a:solidFill>
                  <a:schemeClr val="bg1"/>
                </a:solidFill>
              </a:rPr>
              <a:t> but eliminates (2.) sharing the commitment </a:t>
            </a:r>
            <a:r>
              <a:rPr lang="en-US" sz="2400" dirty="0">
                <a:solidFill>
                  <a:srgbClr val="FFFF00"/>
                </a:solidFill>
              </a:rPr>
              <a:t>𝑅</a:t>
            </a:r>
            <a:r>
              <a:rPr lang="en-US" sz="2400" baseline="-25000" dirty="0" err="1">
                <a:solidFill>
                  <a:srgbClr val="FFFF00"/>
                </a:solidFill>
              </a:rPr>
              <a:t>i</a:t>
            </a:r>
            <a:r>
              <a:rPr lang="en-US" sz="2400" baseline="-25000" dirty="0">
                <a:solidFill>
                  <a:srgbClr val="FFFF00"/>
                </a:solidFill>
              </a:rPr>
              <a:t>  </a:t>
            </a:r>
            <a:r>
              <a:rPr lang="en-US" sz="2400" dirty="0">
                <a:solidFill>
                  <a:schemeClr val="bg1"/>
                </a:solidFill>
              </a:rPr>
              <a:t>to and allows (1.) first round to be combined with (3.) key exchange. How?</a:t>
            </a:r>
          </a:p>
          <a:p>
            <a:endParaRPr lang="en-US" sz="2400" dirty="0">
              <a:solidFill>
                <a:schemeClr val="bg1"/>
              </a:solidFill>
            </a:endParaRPr>
          </a:p>
          <a:p>
            <a:r>
              <a:rPr lang="en-US" sz="2400" dirty="0">
                <a:solidFill>
                  <a:schemeClr val="bg1"/>
                </a:solidFill>
              </a:rPr>
              <a:t>Difference in calculation of </a:t>
            </a:r>
            <a:r>
              <a:rPr lang="en-US" sz="2400" dirty="0">
                <a:solidFill>
                  <a:srgbClr val="FFFF00"/>
                </a:solidFill>
              </a:rPr>
              <a:t>𝑅</a:t>
            </a:r>
            <a:r>
              <a:rPr lang="en-US" sz="2400" baseline="-25000" dirty="0" err="1">
                <a:solidFill>
                  <a:srgbClr val="FFFF00"/>
                </a:solidFill>
              </a:rPr>
              <a:t>i</a:t>
            </a:r>
            <a:r>
              <a:rPr lang="en-US" sz="2400" dirty="0">
                <a:solidFill>
                  <a:schemeClr val="bg1"/>
                </a:solidFill>
              </a:rPr>
              <a:t>:</a:t>
            </a:r>
          </a:p>
          <a:p>
            <a:endParaRPr lang="en-US" sz="2400" dirty="0">
              <a:solidFill>
                <a:schemeClr val="bg1"/>
              </a:solidFill>
            </a:endParaRPr>
          </a:p>
          <a:p>
            <a:r>
              <a:rPr lang="en-US" sz="2400" dirty="0">
                <a:solidFill>
                  <a:schemeClr val="bg1"/>
                </a:solidFill>
              </a:rPr>
              <a:t>“Each signer </a:t>
            </a:r>
            <a:r>
              <a:rPr lang="en-US" sz="2400" dirty="0" err="1">
                <a:solidFill>
                  <a:schemeClr val="bg1"/>
                </a:solidFill>
              </a:rPr>
              <a:t>i</a:t>
            </a:r>
            <a:r>
              <a:rPr lang="en-US" sz="2400" dirty="0">
                <a:solidFill>
                  <a:schemeClr val="bg1"/>
                </a:solidFill>
              </a:rPr>
              <a:t> sends a list of </a:t>
            </a:r>
            <a:r>
              <a:rPr lang="en-US" sz="2400" dirty="0">
                <a:solidFill>
                  <a:srgbClr val="FFFF00"/>
                </a:solidFill>
              </a:rPr>
              <a:t>𝑣</a:t>
            </a:r>
            <a:r>
              <a:rPr lang="el-GR" sz="2400" dirty="0">
                <a:solidFill>
                  <a:schemeClr val="bg1"/>
                </a:solidFill>
              </a:rPr>
              <a:t> ≥ 2 </a:t>
            </a:r>
            <a:r>
              <a:rPr lang="en-US" sz="2400" dirty="0">
                <a:solidFill>
                  <a:schemeClr val="bg1"/>
                </a:solidFill>
              </a:rPr>
              <a:t>nonces </a:t>
            </a:r>
            <a:r>
              <a:rPr lang="en-US" sz="2400" dirty="0">
                <a:solidFill>
                  <a:srgbClr val="FFFF00"/>
                </a:solidFill>
              </a:rPr>
              <a:t>𝑅</a:t>
            </a:r>
            <a:r>
              <a:rPr lang="en-US" sz="2400" baseline="-25000" dirty="0">
                <a:solidFill>
                  <a:srgbClr val="FFFF00"/>
                </a:solidFill>
              </a:rPr>
              <a:t>i,1</a:t>
            </a:r>
            <a:r>
              <a:rPr lang="en-US" sz="2400" dirty="0">
                <a:solidFill>
                  <a:schemeClr val="bg1"/>
                </a:solidFill>
              </a:rPr>
              <a:t>, ... , </a:t>
            </a:r>
            <a:r>
              <a:rPr lang="en-US" sz="2400" dirty="0">
                <a:solidFill>
                  <a:srgbClr val="FFFF00"/>
                </a:solidFill>
              </a:rPr>
              <a:t>𝑅</a:t>
            </a:r>
            <a:r>
              <a:rPr lang="en-US" sz="2400" baseline="-25000" dirty="0" err="1">
                <a:solidFill>
                  <a:srgbClr val="FFFF00"/>
                </a:solidFill>
              </a:rPr>
              <a:t>i</a:t>
            </a:r>
            <a:r>
              <a:rPr lang="en-US" sz="2400" baseline="-25000" dirty="0">
                <a:solidFill>
                  <a:srgbClr val="FFFF00"/>
                </a:solidFill>
              </a:rPr>
              <a:t>,𝑣</a:t>
            </a:r>
            <a:r>
              <a:rPr lang="el-GR" sz="2400" dirty="0">
                <a:solidFill>
                  <a:schemeClr val="bg1"/>
                </a:solidFill>
              </a:rPr>
              <a:t> (</a:t>
            </a:r>
            <a:r>
              <a:rPr lang="en-US" sz="2400" dirty="0">
                <a:solidFill>
                  <a:schemeClr val="bg1"/>
                </a:solidFill>
              </a:rPr>
              <a:t>instead of a single nonce </a:t>
            </a:r>
            <a:r>
              <a:rPr lang="en-US" sz="2400" dirty="0">
                <a:solidFill>
                  <a:srgbClr val="FFFF00"/>
                </a:solidFill>
              </a:rPr>
              <a:t>𝑅</a:t>
            </a:r>
            <a:r>
              <a:rPr lang="en-US" sz="2400" baseline="-25000" dirty="0" err="1">
                <a:solidFill>
                  <a:srgbClr val="FFFF00"/>
                </a:solidFill>
              </a:rPr>
              <a:t>i</a:t>
            </a:r>
            <a:r>
              <a:rPr lang="en-US" sz="2400" dirty="0">
                <a:solidFill>
                  <a:schemeClr val="bg1"/>
                </a:solidFill>
              </a:rPr>
              <a:t>), and effectively uses a linear combination </a:t>
            </a:r>
            <a:r>
              <a:rPr lang="en-US" sz="2400" dirty="0">
                <a:solidFill>
                  <a:srgbClr val="FFFF00"/>
                </a:solidFill>
              </a:rPr>
              <a:t>𝑅</a:t>
            </a:r>
            <a:r>
              <a:rPr lang="en-US" sz="2400" baseline="-25000" dirty="0" err="1">
                <a:solidFill>
                  <a:srgbClr val="FFFF00"/>
                </a:solidFill>
              </a:rPr>
              <a:t>i</a:t>
            </a:r>
            <a:r>
              <a:rPr lang="en-US" sz="2400" baseline="30000" dirty="0">
                <a:solidFill>
                  <a:srgbClr val="FFFF00"/>
                </a:solidFill>
              </a:rPr>
              <a:t>*</a:t>
            </a:r>
            <a:r>
              <a:rPr lang="en-US" sz="2400" dirty="0">
                <a:solidFill>
                  <a:schemeClr val="bg1"/>
                </a:solidFill>
              </a:rPr>
              <a:t> = ( </a:t>
            </a:r>
            <a:r>
              <a:rPr lang="en-US" sz="2400" dirty="0">
                <a:solidFill>
                  <a:srgbClr val="FFFF00"/>
                </a:solidFill>
              </a:rPr>
              <a:t>𝑅</a:t>
            </a:r>
            <a:r>
              <a:rPr lang="en-US" sz="2400" baseline="-25000" dirty="0">
                <a:solidFill>
                  <a:srgbClr val="FFFF00"/>
                </a:solidFill>
              </a:rPr>
              <a:t>i,1 </a:t>
            </a:r>
            <a:r>
              <a:rPr lang="en-US" sz="2400" dirty="0">
                <a:solidFill>
                  <a:schemeClr val="bg1"/>
                </a:solidFill>
              </a:rPr>
              <a:t>+ </a:t>
            </a:r>
            <a:r>
              <a:rPr lang="en-US" sz="2400" dirty="0">
                <a:solidFill>
                  <a:srgbClr val="FFFF00"/>
                </a:solidFill>
              </a:rPr>
              <a:t>𝑅</a:t>
            </a:r>
            <a:r>
              <a:rPr lang="en-US" sz="2400" baseline="-25000" dirty="0">
                <a:solidFill>
                  <a:srgbClr val="FFFF00"/>
                </a:solidFill>
              </a:rPr>
              <a:t>i,1</a:t>
            </a:r>
            <a:r>
              <a:rPr lang="en-US" sz="2400" dirty="0">
                <a:solidFill>
                  <a:schemeClr val="bg1"/>
                </a:solidFill>
              </a:rPr>
              <a:t> + ... + </a:t>
            </a:r>
            <a:r>
              <a:rPr lang="en-US" sz="2400" dirty="0">
                <a:solidFill>
                  <a:srgbClr val="FFFF00"/>
                </a:solidFill>
              </a:rPr>
              <a:t>𝑅</a:t>
            </a:r>
            <a:r>
              <a:rPr lang="en-US" sz="2400" baseline="-25000" dirty="0">
                <a:solidFill>
                  <a:srgbClr val="FFFF00"/>
                </a:solidFill>
              </a:rPr>
              <a:t>i,1</a:t>
            </a:r>
            <a:r>
              <a:rPr lang="en-US" sz="2400" dirty="0">
                <a:solidFill>
                  <a:schemeClr val="bg1"/>
                </a:solidFill>
              </a:rPr>
              <a:t>) + ... + ( </a:t>
            </a:r>
            <a:r>
              <a:rPr lang="en-US" sz="2400" dirty="0">
                <a:solidFill>
                  <a:srgbClr val="FFFF00"/>
                </a:solidFill>
              </a:rPr>
              <a:t>𝑅</a:t>
            </a:r>
            <a:r>
              <a:rPr lang="en-US" sz="2400" baseline="-25000" dirty="0" err="1">
                <a:solidFill>
                  <a:srgbClr val="FFFF00"/>
                </a:solidFill>
              </a:rPr>
              <a:t>i</a:t>
            </a:r>
            <a:r>
              <a:rPr lang="en-US" sz="2400" baseline="-25000" dirty="0">
                <a:solidFill>
                  <a:srgbClr val="FFFF00"/>
                </a:solidFill>
              </a:rPr>
              <a:t>,𝑣 </a:t>
            </a:r>
            <a:r>
              <a:rPr lang="en-US" sz="2400" dirty="0">
                <a:solidFill>
                  <a:schemeClr val="bg1"/>
                </a:solidFill>
              </a:rPr>
              <a:t>+ </a:t>
            </a:r>
            <a:r>
              <a:rPr lang="en-US" sz="2400" dirty="0">
                <a:solidFill>
                  <a:srgbClr val="FFFF00"/>
                </a:solidFill>
              </a:rPr>
              <a:t>𝑅</a:t>
            </a:r>
            <a:r>
              <a:rPr lang="en-US" sz="2400" baseline="-25000" dirty="0" err="1">
                <a:solidFill>
                  <a:srgbClr val="FFFF00"/>
                </a:solidFill>
              </a:rPr>
              <a:t>i</a:t>
            </a:r>
            <a:r>
              <a:rPr lang="en-US" sz="2400" baseline="-25000" dirty="0">
                <a:solidFill>
                  <a:srgbClr val="FFFF00"/>
                </a:solidFill>
              </a:rPr>
              <a:t>,𝑣</a:t>
            </a:r>
            <a:r>
              <a:rPr lang="en-US" sz="2400" dirty="0">
                <a:solidFill>
                  <a:schemeClr val="bg1"/>
                </a:solidFill>
              </a:rPr>
              <a:t> + ... + </a:t>
            </a:r>
            <a:r>
              <a:rPr lang="en-US" sz="2400" dirty="0">
                <a:solidFill>
                  <a:srgbClr val="FFFF00"/>
                </a:solidFill>
              </a:rPr>
              <a:t>𝑅</a:t>
            </a:r>
            <a:r>
              <a:rPr lang="en-US" sz="2400" baseline="-25000" dirty="0" err="1">
                <a:solidFill>
                  <a:srgbClr val="FFFF00"/>
                </a:solidFill>
              </a:rPr>
              <a:t>i</a:t>
            </a:r>
            <a:r>
              <a:rPr lang="en-US" sz="2400" baseline="-25000" dirty="0">
                <a:solidFill>
                  <a:srgbClr val="FFFF00"/>
                </a:solidFill>
              </a:rPr>
              <a:t>,𝑣</a:t>
            </a:r>
            <a:r>
              <a:rPr lang="en-US" sz="2400" dirty="0">
                <a:solidFill>
                  <a:schemeClr val="bg1"/>
                </a:solidFill>
              </a:rPr>
              <a:t>) of these </a:t>
            </a:r>
            <a:r>
              <a:rPr lang="en-US" sz="2400" dirty="0">
                <a:solidFill>
                  <a:srgbClr val="FFFF00"/>
                </a:solidFill>
              </a:rPr>
              <a:t>𝑣</a:t>
            </a:r>
            <a:r>
              <a:rPr lang="el-GR" sz="2400" dirty="0">
                <a:solidFill>
                  <a:schemeClr val="bg1"/>
                </a:solidFill>
              </a:rPr>
              <a:t> </a:t>
            </a:r>
            <a:r>
              <a:rPr lang="en-US" sz="2400" dirty="0">
                <a:solidFill>
                  <a:schemeClr val="bg1"/>
                </a:solidFill>
              </a:rPr>
              <a:t>nonces, where the number of additions of </a:t>
            </a:r>
            <a:r>
              <a:rPr lang="en-US" sz="2400" dirty="0">
                <a:solidFill>
                  <a:srgbClr val="FFFF00"/>
                </a:solidFill>
              </a:rPr>
              <a:t>𝑅</a:t>
            </a:r>
            <a:r>
              <a:rPr lang="en-US" sz="2400" baseline="-25000" dirty="0" err="1">
                <a:solidFill>
                  <a:srgbClr val="FFFF00"/>
                </a:solidFill>
              </a:rPr>
              <a:t>i,k</a:t>
            </a:r>
            <a:r>
              <a:rPr lang="en-US" sz="2400" dirty="0">
                <a:solidFill>
                  <a:schemeClr val="bg1"/>
                </a:solidFill>
              </a:rPr>
              <a:t> is derived via a hash function.”</a:t>
            </a:r>
          </a:p>
          <a:p>
            <a:endParaRPr lang="en-US" sz="2400" dirty="0">
              <a:solidFill>
                <a:schemeClr val="bg1"/>
              </a:solidFill>
            </a:endParaRPr>
          </a:p>
          <a:p>
            <a:endParaRPr lang="en-US" sz="2400" dirty="0">
              <a:solidFill>
                <a:schemeClr val="bg1"/>
              </a:solidFill>
            </a:endParaRPr>
          </a:p>
          <a:p>
            <a:endParaRPr lang="en-US" sz="2400" dirty="0">
              <a:solidFill>
                <a:schemeClr val="bg1"/>
              </a:solidFill>
            </a:endParaRPr>
          </a:p>
          <a:p>
            <a:endParaRPr lang="en-US" sz="2400" dirty="0">
              <a:solidFill>
                <a:schemeClr val="bg1"/>
              </a:solidFill>
            </a:endParaRPr>
          </a:p>
          <a:p>
            <a:r>
              <a:rPr lang="en-US" sz="1400" dirty="0">
                <a:solidFill>
                  <a:schemeClr val="accent4"/>
                </a:solidFill>
                <a:hlinkClick r:id="rId2">
                  <a:extLst>
                    <a:ext uri="{A12FA001-AC4F-418D-AE19-62706E023703}">
                      <ahyp:hlinkClr xmlns:ahyp="http://schemas.microsoft.com/office/drawing/2018/hyperlinkcolor" val="tx"/>
                    </a:ext>
                  </a:extLst>
                </a:hlinkClick>
              </a:rPr>
              <a:t>https://eprint.iacr.org/2020/1261.pdf</a:t>
            </a:r>
            <a:r>
              <a:rPr lang="en-US" sz="1400" dirty="0">
                <a:solidFill>
                  <a:schemeClr val="accent4"/>
                </a:solidFill>
              </a:rPr>
              <a:t> </a:t>
            </a:r>
          </a:p>
        </p:txBody>
      </p:sp>
    </p:spTree>
    <p:extLst>
      <p:ext uri="{BB962C8B-B14F-4D97-AF65-F5344CB8AC3E}">
        <p14:creationId xmlns:p14="http://schemas.microsoft.com/office/powerpoint/2010/main" val="1349689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430FD-D2AB-A74E-916B-F75683791B56}"/>
              </a:ext>
            </a:extLst>
          </p:cNvPr>
          <p:cNvSpPr>
            <a:spLocks noGrp="1"/>
          </p:cNvSpPr>
          <p:nvPr>
            <p:ph type="title"/>
          </p:nvPr>
        </p:nvSpPr>
        <p:spPr/>
        <p:txBody>
          <a:bodyPr>
            <a:normAutofit/>
          </a:bodyPr>
          <a:lstStyle/>
          <a:p>
            <a:r>
              <a:rPr lang="en-US" dirty="0"/>
              <a:t>MuSig2 – Attacks</a:t>
            </a:r>
          </a:p>
        </p:txBody>
      </p:sp>
      <p:sp>
        <p:nvSpPr>
          <p:cNvPr id="3" name="Slide Number Placeholder 2">
            <a:extLst>
              <a:ext uri="{FF2B5EF4-FFF2-40B4-BE49-F238E27FC236}">
                <a16:creationId xmlns:a16="http://schemas.microsoft.com/office/drawing/2014/main" id="{0CFA6E81-EF5B-F642-A6EE-0210AC46E48B}"/>
              </a:ext>
            </a:extLst>
          </p:cNvPr>
          <p:cNvSpPr>
            <a:spLocks noGrp="1"/>
          </p:cNvSpPr>
          <p:nvPr>
            <p:ph type="sldNum" sz="quarter" idx="12"/>
          </p:nvPr>
        </p:nvSpPr>
        <p:spPr/>
        <p:txBody>
          <a:bodyPr/>
          <a:lstStyle/>
          <a:p>
            <a:fld id="{FC40A2A1-650E-4FC6-B74F-825C414AC4F8}" type="slidenum">
              <a:rPr lang="de-DE" smtClean="0"/>
              <a:t>16</a:t>
            </a:fld>
            <a:endParaRPr lang="de-DE"/>
          </a:p>
        </p:txBody>
      </p:sp>
      <p:sp>
        <p:nvSpPr>
          <p:cNvPr id="7" name="TextBox 6">
            <a:extLst>
              <a:ext uri="{FF2B5EF4-FFF2-40B4-BE49-F238E27FC236}">
                <a16:creationId xmlns:a16="http://schemas.microsoft.com/office/drawing/2014/main" id="{27E64452-6843-C144-B626-A498BE6EBBB1}"/>
              </a:ext>
            </a:extLst>
          </p:cNvPr>
          <p:cNvSpPr txBox="1"/>
          <p:nvPr/>
        </p:nvSpPr>
        <p:spPr>
          <a:xfrm>
            <a:off x="440723" y="1480310"/>
            <a:ext cx="11310551" cy="4370427"/>
          </a:xfrm>
          <a:prstGeom prst="rect">
            <a:avLst/>
          </a:prstGeom>
          <a:noFill/>
        </p:spPr>
        <p:txBody>
          <a:bodyPr wrap="square" rtlCol="0">
            <a:spAutoFit/>
          </a:bodyPr>
          <a:lstStyle/>
          <a:p>
            <a:r>
              <a:rPr lang="en-US" sz="2400" dirty="0">
                <a:solidFill>
                  <a:schemeClr val="bg1"/>
                </a:solidFill>
              </a:rPr>
              <a:t>Rogue attack prevention proof:</a:t>
            </a:r>
            <a:endParaRPr lang="en-US" sz="2400" i="1" dirty="0">
              <a:solidFill>
                <a:schemeClr val="bg1"/>
              </a:solidFill>
            </a:endParaRPr>
          </a:p>
          <a:p>
            <a:r>
              <a:rPr lang="en-US" sz="1400" dirty="0">
                <a:solidFill>
                  <a:schemeClr val="accent4"/>
                </a:solidFill>
                <a:hlinkClick r:id="rId2">
                  <a:extLst>
                    <a:ext uri="{A12FA001-AC4F-418D-AE19-62706E023703}">
                      <ahyp:hlinkClr xmlns:ahyp="http://schemas.microsoft.com/office/drawing/2018/hyperlinkcolor" val="tx"/>
                    </a:ext>
                  </a:extLst>
                </a:hlinkClick>
              </a:rPr>
              <a:t>https://tlu.tarilabs.com/cryptography/introduction-schnorr-signatures#key-cancellation-attack</a:t>
            </a:r>
            <a:endParaRPr lang="en-US" sz="1400" dirty="0">
              <a:solidFill>
                <a:schemeClr val="accent4"/>
              </a:solidFill>
            </a:endParaRPr>
          </a:p>
          <a:p>
            <a:endParaRPr lang="en-US" sz="2400" i="1" dirty="0">
              <a:solidFill>
                <a:schemeClr val="bg1"/>
              </a:solidFill>
            </a:endParaRPr>
          </a:p>
          <a:p>
            <a:r>
              <a:rPr lang="en-US" sz="2400" i="1" dirty="0">
                <a:solidFill>
                  <a:schemeClr val="bg1"/>
                </a:solidFill>
              </a:rPr>
              <a:t>“Bob must somehow know Alice’s private key and the faked private key...”</a:t>
            </a:r>
          </a:p>
          <a:p>
            <a:endParaRPr lang="en-US" sz="2400" dirty="0">
              <a:solidFill>
                <a:schemeClr val="bg1"/>
              </a:solidFill>
            </a:endParaRPr>
          </a:p>
          <a:p>
            <a:endParaRPr lang="en-US" sz="2400" dirty="0">
              <a:solidFill>
                <a:schemeClr val="bg1"/>
              </a:solidFill>
            </a:endParaRPr>
          </a:p>
          <a:p>
            <a:pPr algn="ctr"/>
            <a:r>
              <a:rPr lang="en-US" sz="2400" dirty="0">
                <a:solidFill>
                  <a:schemeClr val="bg1"/>
                </a:solidFill>
              </a:rPr>
              <a:t>All good! </a:t>
            </a:r>
          </a:p>
          <a:p>
            <a:pPr algn="ctr"/>
            <a:endParaRPr lang="en-US" sz="2400" dirty="0">
              <a:solidFill>
                <a:srgbClr val="FF0000"/>
              </a:solidFill>
            </a:endParaRPr>
          </a:p>
          <a:p>
            <a:pPr algn="ctr"/>
            <a:r>
              <a:rPr lang="en-US" sz="2400" dirty="0">
                <a:solidFill>
                  <a:srgbClr val="FF0000"/>
                </a:solidFill>
              </a:rPr>
              <a:t>No! Replay Attacks!</a:t>
            </a:r>
          </a:p>
          <a:p>
            <a:endParaRPr lang="en-US" sz="2400" dirty="0">
              <a:solidFill>
                <a:schemeClr val="bg1"/>
              </a:solidFill>
            </a:endParaRPr>
          </a:p>
          <a:p>
            <a:endParaRPr lang="en-US" sz="2400" dirty="0">
              <a:solidFill>
                <a:schemeClr val="bg1"/>
              </a:solidFill>
            </a:endParaRPr>
          </a:p>
          <a:p>
            <a:r>
              <a:rPr lang="en-US" sz="2400" dirty="0">
                <a:solidFill>
                  <a:schemeClr val="bg1"/>
                </a:solidFill>
              </a:rPr>
              <a:t>After one ceremony, Bob has everything at hand to perform a rogue attack again...</a:t>
            </a:r>
          </a:p>
        </p:txBody>
      </p:sp>
      <p:sp>
        <p:nvSpPr>
          <p:cNvPr id="4" name="Rectangle 3">
            <a:extLst>
              <a:ext uri="{FF2B5EF4-FFF2-40B4-BE49-F238E27FC236}">
                <a16:creationId xmlns:a16="http://schemas.microsoft.com/office/drawing/2014/main" id="{70716387-6415-7D40-BA25-2AC81C658332}"/>
              </a:ext>
            </a:extLst>
          </p:cNvPr>
          <p:cNvSpPr/>
          <p:nvPr/>
        </p:nvSpPr>
        <p:spPr>
          <a:xfrm>
            <a:off x="6574085" y="3516300"/>
            <a:ext cx="612668" cy="461665"/>
          </a:xfrm>
          <a:prstGeom prst="rect">
            <a:avLst/>
          </a:prstGeom>
        </p:spPr>
        <p:txBody>
          <a:bodyPr wrap="none">
            <a:spAutoFit/>
          </a:bodyPr>
          <a:lstStyle/>
          <a:p>
            <a:r>
              <a:rPr lang="en-US" sz="2400" dirty="0">
                <a:solidFill>
                  <a:srgbClr val="FF0000"/>
                </a:solidFill>
              </a:rPr>
              <a:t>???</a:t>
            </a:r>
            <a:endParaRPr lang="en-US" sz="2400" dirty="0"/>
          </a:p>
        </p:txBody>
      </p:sp>
    </p:spTree>
    <p:extLst>
      <p:ext uri="{BB962C8B-B14F-4D97-AF65-F5344CB8AC3E}">
        <p14:creationId xmlns:p14="http://schemas.microsoft.com/office/powerpoint/2010/main" val="1270427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430FD-D2AB-A74E-916B-F75683791B56}"/>
              </a:ext>
            </a:extLst>
          </p:cNvPr>
          <p:cNvSpPr>
            <a:spLocks noGrp="1"/>
          </p:cNvSpPr>
          <p:nvPr>
            <p:ph type="title"/>
          </p:nvPr>
        </p:nvSpPr>
        <p:spPr/>
        <p:txBody>
          <a:bodyPr>
            <a:normAutofit/>
          </a:bodyPr>
          <a:lstStyle/>
          <a:p>
            <a:r>
              <a:rPr lang="en-US" dirty="0" err="1"/>
              <a:t>MuSig</a:t>
            </a:r>
            <a:r>
              <a:rPr lang="en-US" dirty="0"/>
              <a:t> – Versions </a:t>
            </a:r>
          </a:p>
        </p:txBody>
      </p:sp>
      <p:sp>
        <p:nvSpPr>
          <p:cNvPr id="3" name="Slide Number Placeholder 2">
            <a:extLst>
              <a:ext uri="{FF2B5EF4-FFF2-40B4-BE49-F238E27FC236}">
                <a16:creationId xmlns:a16="http://schemas.microsoft.com/office/drawing/2014/main" id="{0CFA6E81-EF5B-F642-A6EE-0210AC46E48B}"/>
              </a:ext>
            </a:extLst>
          </p:cNvPr>
          <p:cNvSpPr>
            <a:spLocks noGrp="1"/>
          </p:cNvSpPr>
          <p:nvPr>
            <p:ph type="sldNum" sz="quarter" idx="12"/>
          </p:nvPr>
        </p:nvSpPr>
        <p:spPr/>
        <p:txBody>
          <a:bodyPr/>
          <a:lstStyle/>
          <a:p>
            <a:fld id="{FC40A2A1-650E-4FC6-B74F-825C414AC4F8}" type="slidenum">
              <a:rPr lang="de-DE" smtClean="0"/>
              <a:t>17</a:t>
            </a:fld>
            <a:endParaRPr lang="de-DE"/>
          </a:p>
        </p:txBody>
      </p:sp>
      <p:sp>
        <p:nvSpPr>
          <p:cNvPr id="7" name="TextBox 6">
            <a:extLst>
              <a:ext uri="{FF2B5EF4-FFF2-40B4-BE49-F238E27FC236}">
                <a16:creationId xmlns:a16="http://schemas.microsoft.com/office/drawing/2014/main" id="{27E64452-6843-C144-B626-A498BE6EBBB1}"/>
              </a:ext>
            </a:extLst>
          </p:cNvPr>
          <p:cNvSpPr txBox="1"/>
          <p:nvPr/>
        </p:nvSpPr>
        <p:spPr>
          <a:xfrm>
            <a:off x="440724" y="1275933"/>
            <a:ext cx="11158150" cy="5262979"/>
          </a:xfrm>
          <a:prstGeom prst="rect">
            <a:avLst/>
          </a:prstGeom>
          <a:noFill/>
        </p:spPr>
        <p:txBody>
          <a:bodyPr wrap="square" rtlCol="0">
            <a:spAutoFit/>
          </a:bodyPr>
          <a:lstStyle/>
          <a:p>
            <a:pPr marL="342900" indent="-342900">
              <a:buFont typeface="Arial" panose="020B0604020202020204" pitchFamily="34" charset="0"/>
              <a:buChar char="•"/>
            </a:pPr>
            <a:r>
              <a:rPr lang="en-US" sz="2400" b="1" dirty="0" err="1">
                <a:solidFill>
                  <a:schemeClr val="bg1"/>
                </a:solidFill>
              </a:rPr>
              <a:t>MuSig</a:t>
            </a:r>
            <a:endParaRPr lang="en-US" sz="2400" b="1" dirty="0">
              <a:solidFill>
                <a:schemeClr val="bg1"/>
              </a:solidFill>
            </a:endParaRPr>
          </a:p>
          <a:p>
            <a:pPr marL="800100" lvl="1" indent="-342900">
              <a:buFont typeface="Arial" panose="020B0604020202020204" pitchFamily="34" charset="0"/>
              <a:buChar char="•"/>
            </a:pPr>
            <a:r>
              <a:rPr lang="en-US" sz="2400" dirty="0">
                <a:solidFill>
                  <a:schemeClr val="bg1"/>
                </a:solidFill>
              </a:rPr>
              <a:t>simple to implement </a:t>
            </a:r>
          </a:p>
          <a:p>
            <a:pPr marL="800100" lvl="1" indent="-342900">
              <a:buFont typeface="Arial" panose="020B0604020202020204" pitchFamily="34" charset="0"/>
              <a:buChar char="•"/>
            </a:pPr>
            <a:r>
              <a:rPr lang="en-US" sz="2400" dirty="0">
                <a:solidFill>
                  <a:schemeClr val="bg1"/>
                </a:solidFill>
              </a:rPr>
              <a:t>but requires 3 rounds of communication during signing process</a:t>
            </a:r>
          </a:p>
          <a:p>
            <a:pPr marL="342900" indent="-342900">
              <a:buFont typeface="Arial" panose="020B0604020202020204" pitchFamily="34" charset="0"/>
              <a:buChar char="•"/>
            </a:pPr>
            <a:r>
              <a:rPr lang="en-US" sz="2400" b="1" dirty="0">
                <a:solidFill>
                  <a:schemeClr val="bg1"/>
                </a:solidFill>
              </a:rPr>
              <a:t>MuSig2 </a:t>
            </a:r>
            <a:r>
              <a:rPr lang="en-US" sz="2400" dirty="0">
                <a:solidFill>
                  <a:schemeClr val="accent2"/>
                </a:solidFill>
                <a:sym typeface="Wingdings" pitchFamily="2" charset="2"/>
              </a:rPr>
              <a:t> is going to be implemented</a:t>
            </a:r>
            <a:endParaRPr lang="en-US" sz="2400" dirty="0">
              <a:solidFill>
                <a:schemeClr val="accent2"/>
              </a:solidFill>
            </a:endParaRPr>
          </a:p>
          <a:p>
            <a:pPr marL="800100" lvl="1" indent="-342900">
              <a:buFont typeface="Arial" panose="020B0604020202020204" pitchFamily="34" charset="0"/>
              <a:buChar char="•"/>
            </a:pPr>
            <a:r>
              <a:rPr lang="en-US" sz="2400" dirty="0">
                <a:solidFill>
                  <a:schemeClr val="bg1"/>
                </a:solidFill>
              </a:rPr>
              <a:t>simple to implement</a:t>
            </a:r>
          </a:p>
          <a:p>
            <a:pPr marL="800100" lvl="1" indent="-342900">
              <a:buFont typeface="Arial" panose="020B0604020202020204" pitchFamily="34" charset="0"/>
              <a:buChar char="•"/>
            </a:pPr>
            <a:r>
              <a:rPr lang="en-US" sz="2400" dirty="0">
                <a:solidFill>
                  <a:schemeClr val="bg1"/>
                </a:solidFill>
              </a:rPr>
              <a:t>eliminates 1 round of communication and allows another round to be combined with key exchange</a:t>
            </a:r>
          </a:p>
          <a:p>
            <a:pPr marL="800100" lvl="1" indent="-342900">
              <a:buFont typeface="Arial" panose="020B0604020202020204" pitchFamily="34" charset="0"/>
              <a:buChar char="•"/>
            </a:pPr>
            <a:r>
              <a:rPr lang="en-US" sz="2400" dirty="0">
                <a:solidFill>
                  <a:schemeClr val="bg1"/>
                </a:solidFill>
              </a:rPr>
              <a:t>can allow using a similar signing process to that used with script-based </a:t>
            </a:r>
            <a:r>
              <a:rPr lang="en-US" sz="2400" dirty="0" err="1">
                <a:solidFill>
                  <a:schemeClr val="bg1"/>
                </a:solidFill>
              </a:rPr>
              <a:t>multisig</a:t>
            </a:r>
            <a:r>
              <a:rPr lang="en-US" sz="2400" dirty="0">
                <a:solidFill>
                  <a:schemeClr val="bg1"/>
                </a:solidFill>
              </a:rPr>
              <a:t>. </a:t>
            </a:r>
          </a:p>
          <a:p>
            <a:pPr marL="800100" lvl="1" indent="-342900">
              <a:buFont typeface="Arial" panose="020B0604020202020204" pitchFamily="34" charset="0"/>
              <a:buChar char="•"/>
            </a:pPr>
            <a:r>
              <a:rPr lang="en-US" sz="2400" dirty="0">
                <a:solidFill>
                  <a:schemeClr val="bg1"/>
                </a:solidFill>
              </a:rPr>
              <a:t>requires storing extra data and being careful about ensuring signing software or hardware can’t be tricked into unknowingly repeating part of the signing session</a:t>
            </a:r>
          </a:p>
          <a:p>
            <a:pPr marL="342900" indent="-342900">
              <a:buFont typeface="Arial" panose="020B0604020202020204" pitchFamily="34" charset="0"/>
              <a:buChar char="•"/>
            </a:pPr>
            <a:r>
              <a:rPr lang="en-US" sz="2400" b="1" dirty="0" err="1">
                <a:solidFill>
                  <a:schemeClr val="bg1"/>
                </a:solidFill>
              </a:rPr>
              <a:t>MuSig</a:t>
            </a:r>
            <a:r>
              <a:rPr lang="en-US" sz="2400" b="1" dirty="0">
                <a:solidFill>
                  <a:schemeClr val="bg1"/>
                </a:solidFill>
              </a:rPr>
              <a:t>-DN (Deterministic Nonce)</a:t>
            </a:r>
          </a:p>
          <a:p>
            <a:pPr marL="800100" lvl="1" indent="-342900">
              <a:buFont typeface="Arial" panose="020B0604020202020204" pitchFamily="34" charset="0"/>
              <a:buChar char="•"/>
            </a:pPr>
            <a:r>
              <a:rPr lang="en-US" sz="2400" dirty="0">
                <a:solidFill>
                  <a:schemeClr val="bg1"/>
                </a:solidFill>
              </a:rPr>
              <a:t>significantly more complex to implement</a:t>
            </a:r>
          </a:p>
          <a:p>
            <a:pPr marL="800100" lvl="1" indent="-342900">
              <a:buFont typeface="Arial" panose="020B0604020202020204" pitchFamily="34" charset="0"/>
              <a:buChar char="•"/>
            </a:pPr>
            <a:r>
              <a:rPr lang="en-US" sz="2400" dirty="0">
                <a:solidFill>
                  <a:schemeClr val="bg1"/>
                </a:solidFill>
              </a:rPr>
              <a:t>communication between participants can’t be combined with key exchange</a:t>
            </a:r>
          </a:p>
          <a:p>
            <a:pPr marL="800100" lvl="1" indent="-342900">
              <a:buFont typeface="Arial" panose="020B0604020202020204" pitchFamily="34" charset="0"/>
              <a:buChar char="•"/>
            </a:pPr>
            <a:r>
              <a:rPr lang="en-US" sz="2400" dirty="0">
                <a:solidFill>
                  <a:srgbClr val="FF0000"/>
                </a:solidFill>
              </a:rPr>
              <a:t>but has the advantage that it’s not vulnerable to the repeated session attack</a:t>
            </a:r>
          </a:p>
        </p:txBody>
      </p:sp>
    </p:spTree>
    <p:extLst>
      <p:ext uri="{BB962C8B-B14F-4D97-AF65-F5344CB8AC3E}">
        <p14:creationId xmlns:p14="http://schemas.microsoft.com/office/powerpoint/2010/main" val="3382437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4C754-A29E-344A-AA0D-CE85DA559266}"/>
              </a:ext>
            </a:extLst>
          </p:cNvPr>
          <p:cNvSpPr>
            <a:spLocks noGrp="1"/>
          </p:cNvSpPr>
          <p:nvPr>
            <p:ph type="title"/>
          </p:nvPr>
        </p:nvSpPr>
        <p:spPr/>
        <p:txBody>
          <a:bodyPr/>
          <a:lstStyle/>
          <a:p>
            <a:r>
              <a:rPr lang="en-US" dirty="0"/>
              <a:t>Taproot</a:t>
            </a:r>
          </a:p>
        </p:txBody>
      </p:sp>
      <p:sp>
        <p:nvSpPr>
          <p:cNvPr id="3" name="Text Placeholder 2">
            <a:extLst>
              <a:ext uri="{FF2B5EF4-FFF2-40B4-BE49-F238E27FC236}">
                <a16:creationId xmlns:a16="http://schemas.microsoft.com/office/drawing/2014/main" id="{8A1625A6-DCF7-6545-A23F-F3270F44758E}"/>
              </a:ext>
            </a:extLst>
          </p:cNvPr>
          <p:cNvSpPr>
            <a:spLocks noGrp="1"/>
          </p:cNvSpPr>
          <p:nvPr>
            <p:ph type="body" idx="1"/>
          </p:nvPr>
        </p:nvSpPr>
        <p:spPr/>
        <p:txBody>
          <a:bodyPr/>
          <a:lstStyle/>
          <a:p>
            <a:r>
              <a:rPr lang="en-US" dirty="0"/>
              <a:t>Tweaked public key</a:t>
            </a:r>
          </a:p>
        </p:txBody>
      </p:sp>
      <p:sp>
        <p:nvSpPr>
          <p:cNvPr id="4" name="Slide Number Placeholder 3">
            <a:extLst>
              <a:ext uri="{FF2B5EF4-FFF2-40B4-BE49-F238E27FC236}">
                <a16:creationId xmlns:a16="http://schemas.microsoft.com/office/drawing/2014/main" id="{4F0D6519-C6E1-3746-9275-92BD01698B90}"/>
              </a:ext>
            </a:extLst>
          </p:cNvPr>
          <p:cNvSpPr>
            <a:spLocks noGrp="1"/>
          </p:cNvSpPr>
          <p:nvPr>
            <p:ph type="sldNum" sz="quarter" idx="12"/>
          </p:nvPr>
        </p:nvSpPr>
        <p:spPr/>
        <p:txBody>
          <a:bodyPr/>
          <a:lstStyle/>
          <a:p>
            <a:fld id="{FC40A2A1-650E-4FC6-B74F-825C414AC4F8}" type="slidenum">
              <a:rPr lang="de-DE" smtClean="0"/>
              <a:t>18</a:t>
            </a:fld>
            <a:endParaRPr lang="de-DE"/>
          </a:p>
        </p:txBody>
      </p:sp>
    </p:spTree>
    <p:extLst>
      <p:ext uri="{BB962C8B-B14F-4D97-AF65-F5344CB8AC3E}">
        <p14:creationId xmlns:p14="http://schemas.microsoft.com/office/powerpoint/2010/main" val="38330421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AACF9-7B2E-CE45-A5FC-433F41D0E750}"/>
              </a:ext>
            </a:extLst>
          </p:cNvPr>
          <p:cNvSpPr>
            <a:spLocks noGrp="1"/>
          </p:cNvSpPr>
          <p:nvPr>
            <p:ph type="title"/>
          </p:nvPr>
        </p:nvSpPr>
        <p:spPr/>
        <p:txBody>
          <a:bodyPr>
            <a:normAutofit/>
          </a:bodyPr>
          <a:lstStyle/>
          <a:p>
            <a:r>
              <a:rPr lang="en-US" dirty="0"/>
              <a:t>Taproot – Tweaked public key</a:t>
            </a:r>
          </a:p>
        </p:txBody>
      </p:sp>
      <p:sp>
        <p:nvSpPr>
          <p:cNvPr id="3" name="Slide Number Placeholder 2">
            <a:extLst>
              <a:ext uri="{FF2B5EF4-FFF2-40B4-BE49-F238E27FC236}">
                <a16:creationId xmlns:a16="http://schemas.microsoft.com/office/drawing/2014/main" id="{A2B61C12-87DD-704B-8193-93734B6FE398}"/>
              </a:ext>
            </a:extLst>
          </p:cNvPr>
          <p:cNvSpPr>
            <a:spLocks noGrp="1"/>
          </p:cNvSpPr>
          <p:nvPr>
            <p:ph type="sldNum" sz="quarter" idx="12"/>
          </p:nvPr>
        </p:nvSpPr>
        <p:spPr/>
        <p:txBody>
          <a:bodyPr/>
          <a:lstStyle/>
          <a:p>
            <a:fld id="{FC40A2A1-650E-4FC6-B74F-825C414AC4F8}" type="slidenum">
              <a:rPr lang="de-DE" smtClean="0"/>
              <a:t>19</a:t>
            </a:fld>
            <a:endParaRPr lang="de-DE"/>
          </a:p>
        </p:txBody>
      </p:sp>
      <p:graphicFrame>
        <p:nvGraphicFramePr>
          <p:cNvPr id="6" name="Tabelle 72">
            <a:extLst>
              <a:ext uri="{FF2B5EF4-FFF2-40B4-BE49-F238E27FC236}">
                <a16:creationId xmlns:a16="http://schemas.microsoft.com/office/drawing/2014/main" id="{13E7B439-96B9-FE47-8A65-626B8F1B3D5C}"/>
              </a:ext>
            </a:extLst>
          </p:cNvPr>
          <p:cNvGraphicFramePr>
            <a:graphicFrameLocks noGrp="1"/>
          </p:cNvGraphicFramePr>
          <p:nvPr>
            <p:extLst>
              <p:ext uri="{D42A27DB-BD31-4B8C-83A1-F6EECF244321}">
                <p14:modId xmlns:p14="http://schemas.microsoft.com/office/powerpoint/2010/main" val="3222472425"/>
              </p:ext>
            </p:extLst>
          </p:nvPr>
        </p:nvGraphicFramePr>
        <p:xfrm>
          <a:off x="900137" y="1770819"/>
          <a:ext cx="5045685" cy="3062105"/>
        </p:xfrm>
        <a:graphic>
          <a:graphicData uri="http://schemas.openxmlformats.org/drawingml/2006/table">
            <a:tbl>
              <a:tblPr bandRow="1">
                <a:tableStyleId>{073A0DAA-6AF3-43AB-8588-CEC1D06C72B9}</a:tableStyleId>
              </a:tblPr>
              <a:tblGrid>
                <a:gridCol w="216733">
                  <a:extLst>
                    <a:ext uri="{9D8B030D-6E8A-4147-A177-3AD203B41FA5}">
                      <a16:colId xmlns:a16="http://schemas.microsoft.com/office/drawing/2014/main" val="3149205421"/>
                    </a:ext>
                  </a:extLst>
                </a:gridCol>
                <a:gridCol w="1690108">
                  <a:extLst>
                    <a:ext uri="{9D8B030D-6E8A-4147-A177-3AD203B41FA5}">
                      <a16:colId xmlns:a16="http://schemas.microsoft.com/office/drawing/2014/main" val="2862630353"/>
                    </a:ext>
                  </a:extLst>
                </a:gridCol>
                <a:gridCol w="1499229">
                  <a:extLst>
                    <a:ext uri="{9D8B030D-6E8A-4147-A177-3AD203B41FA5}">
                      <a16:colId xmlns:a16="http://schemas.microsoft.com/office/drawing/2014/main" val="1620446794"/>
                    </a:ext>
                  </a:extLst>
                </a:gridCol>
                <a:gridCol w="677902">
                  <a:extLst>
                    <a:ext uri="{9D8B030D-6E8A-4147-A177-3AD203B41FA5}">
                      <a16:colId xmlns:a16="http://schemas.microsoft.com/office/drawing/2014/main" val="608942878"/>
                    </a:ext>
                  </a:extLst>
                </a:gridCol>
                <a:gridCol w="744980">
                  <a:extLst>
                    <a:ext uri="{9D8B030D-6E8A-4147-A177-3AD203B41FA5}">
                      <a16:colId xmlns:a16="http://schemas.microsoft.com/office/drawing/2014/main" val="3101141504"/>
                    </a:ext>
                  </a:extLst>
                </a:gridCol>
                <a:gridCol w="216733">
                  <a:extLst>
                    <a:ext uri="{9D8B030D-6E8A-4147-A177-3AD203B41FA5}">
                      <a16:colId xmlns:a16="http://schemas.microsoft.com/office/drawing/2014/main" val="3705633738"/>
                    </a:ext>
                  </a:extLst>
                </a:gridCol>
              </a:tblGrid>
              <a:tr h="3347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b="1" noProof="0" dirty="0">
                        <a:solidFill>
                          <a:schemeClr val="tx1"/>
                        </a:solidFill>
                        <a:latin typeface="+mn-lt"/>
                      </a:endParaRPr>
                    </a:p>
                  </a:txBody>
                  <a:tcPr marL="86705" marR="86705" marT="43352" marB="43352">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endParaRPr lang="en-US" sz="1500" b="1" noProof="0" dirty="0">
                        <a:solidFill>
                          <a:schemeClr val="tx1"/>
                        </a:solidFill>
                        <a:latin typeface="+mn-lt"/>
                      </a:endParaRPr>
                    </a:p>
                  </a:txBody>
                  <a:tcPr marL="86705" marR="86705" marT="43352" marB="43352">
                    <a:lnL w="762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endParaRPr lang="en-US" sz="1500" b="1" noProof="0" dirty="0">
                        <a:solidFill>
                          <a:schemeClr val="tx1"/>
                        </a:solidFill>
                        <a:latin typeface="+mn-lt"/>
                      </a:endParaRPr>
                    </a:p>
                  </a:txBody>
                  <a:tcPr marL="86705" marR="86705" marT="43352" marB="43352">
                    <a:lnL w="12700" cmpd="sng">
                      <a:noFill/>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endParaRPr lang="en-US" sz="1500" b="1" noProof="0" dirty="0">
                        <a:solidFill>
                          <a:schemeClr val="tx1"/>
                        </a:solidFill>
                        <a:latin typeface="+mn-lt"/>
                      </a:endParaRPr>
                    </a:p>
                  </a:txBody>
                  <a:tcPr marL="86705" marR="86705" marT="43352" marB="43352">
                    <a:lnL w="12700" cmpd="sng">
                      <a:noFill/>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endParaRPr lang="en-US" sz="1500" b="1" noProof="0" dirty="0">
                        <a:solidFill>
                          <a:schemeClr val="tx1"/>
                        </a:solidFill>
                        <a:latin typeface="+mn-lt"/>
                      </a:endParaRPr>
                    </a:p>
                  </a:txBody>
                  <a:tcPr marL="86705" marR="86705" marT="43352" marB="43352">
                    <a:lnL w="12700" cmpd="sng">
                      <a:noFill/>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endParaRPr lang="en-US" sz="1500" b="1" noProof="0">
                        <a:solidFill>
                          <a:schemeClr val="tx1"/>
                        </a:solidFill>
                        <a:latin typeface="+mn-lt"/>
                      </a:endParaRPr>
                    </a:p>
                  </a:txBody>
                  <a:tcPr marL="86705" marR="86705" marT="43352" marB="43352">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611635283"/>
                  </a:ext>
                </a:extLst>
              </a:tr>
              <a:tr h="3347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b="1" noProof="0" dirty="0">
                        <a:solidFill>
                          <a:schemeClr val="tx1"/>
                        </a:solidFill>
                        <a:latin typeface="+mn-lt"/>
                      </a:endParaRPr>
                    </a:p>
                  </a:txBody>
                  <a:tcPr marL="86705" marR="86705" marT="43352" marB="433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gridSpan="4">
                  <a:txBody>
                    <a:bodyPr/>
                    <a:lstStyle/>
                    <a:p>
                      <a:pPr algn="ctr"/>
                      <a:r>
                        <a:rPr lang="en-US" sz="1500" b="1" noProof="0" dirty="0">
                          <a:solidFill>
                            <a:schemeClr val="tx1"/>
                          </a:solidFill>
                          <a:latin typeface="+mn-lt"/>
                        </a:rPr>
                        <a:t>Current TX</a:t>
                      </a:r>
                    </a:p>
                  </a:txBody>
                  <a:tcPr marL="86705" marR="86705" marT="43352" marB="433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l"/>
                      <a:r>
                        <a:rPr lang="en-US" sz="1500" b="1" noProof="0" dirty="0">
                          <a:solidFill>
                            <a:schemeClr val="tx1"/>
                          </a:solidFill>
                          <a:latin typeface="+mn-lt"/>
                        </a:rPr>
                        <a:t>Commitment TX</a:t>
                      </a:r>
                    </a:p>
                  </a:txBody>
                  <a:tcPr marL="86705" marR="86705" marT="43352" marB="43352">
                    <a:lnL w="12700" cmpd="sng">
                      <a:noFill/>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lang="en-US" sz="1500" b="1" noProof="0" dirty="0">
                        <a:solidFill>
                          <a:srgbClr val="00B050"/>
                        </a:solidFill>
                        <a:latin typeface="+mn-lt"/>
                      </a:endParaRPr>
                    </a:p>
                  </a:txBody>
                  <a:tcPr marL="86705" marR="86705" marT="43352" marB="43352">
                    <a:lnL w="12700" cmpd="sng">
                      <a:noFill/>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l"/>
                      <a:endParaRPr lang="en-US" sz="1500" b="1" noProof="0" dirty="0">
                        <a:solidFill>
                          <a:schemeClr val="tx1"/>
                        </a:solidFill>
                        <a:latin typeface="+mn-lt"/>
                      </a:endParaRPr>
                    </a:p>
                  </a:txBody>
                  <a:tcPr marL="86705" marR="86705" marT="43352" marB="43352">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endParaRPr lang="en-US" sz="1500" b="1" noProof="0">
                        <a:solidFill>
                          <a:schemeClr val="tx1"/>
                        </a:solidFill>
                        <a:latin typeface="+mn-lt"/>
                      </a:endParaRPr>
                    </a:p>
                  </a:txBody>
                  <a:tcPr marL="86705" marR="86705" marT="43352" marB="433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00161549"/>
                  </a:ext>
                </a:extLst>
              </a:tr>
              <a:tr h="3347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b="1" noProof="0">
                        <a:solidFill>
                          <a:schemeClr val="tx1"/>
                        </a:solidFill>
                        <a:latin typeface="+mn-lt"/>
                      </a:endParaRPr>
                    </a:p>
                  </a:txBody>
                  <a:tcPr marL="86705" marR="86705" marT="43352" marB="43352">
                    <a:lnL w="12700" cap="flat" cmpd="sng" algn="ctr">
                      <a:solidFill>
                        <a:schemeClr val="tx1"/>
                      </a:solidFill>
                      <a:prstDash val="solid"/>
                      <a:round/>
                      <a:headEnd type="none" w="med" len="med"/>
                      <a:tailEnd type="none" w="med" len="med"/>
                    </a:lnL>
                    <a:lnR w="12700" cmpd="sng">
                      <a:noFill/>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gridSpan="4">
                  <a:txBody>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lang="en-US" sz="1500" b="1" noProof="0" dirty="0">
                          <a:solidFill>
                            <a:schemeClr val="tx1"/>
                          </a:solidFill>
                          <a:latin typeface="+mn-lt"/>
                        </a:rPr>
                        <a:t>Input </a:t>
                      </a:r>
                      <a:r>
                        <a:rPr lang="en-US" sz="1500" b="0" i="1" noProof="0" dirty="0">
                          <a:solidFill>
                            <a:schemeClr val="tx1"/>
                          </a:solidFill>
                          <a:latin typeface="+mn-lt"/>
                        </a:rPr>
                        <a:t>(e.g. lightning </a:t>
                      </a:r>
                      <a:r>
                        <a:rPr lang="en-US" sz="1500" b="0" i="1" u="none" noProof="0" dirty="0">
                          <a:solidFill>
                            <a:schemeClr val="tx1"/>
                          </a:solidFill>
                          <a:latin typeface="+mn-lt"/>
                        </a:rPr>
                        <a:t>channel funding TX)</a:t>
                      </a:r>
                    </a:p>
                  </a:txBody>
                  <a:tcPr marL="14768" marR="14768" marT="7384" marB="7384" anchor="b">
                    <a:lnL w="76200" cap="flat" cmpd="sng" algn="ctr">
                      <a:noFill/>
                      <a:prstDash val="solid"/>
                      <a:round/>
                      <a:headEnd type="none" w="med" len="med"/>
                      <a:tailEnd type="none" w="med" len="med"/>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lang="en-US" sz="300" b="0" i="1" u="none" noProof="0" dirty="0">
                        <a:solidFill>
                          <a:schemeClr val="tx1"/>
                        </a:solidFill>
                        <a:latin typeface="+mn-lt"/>
                      </a:endParaRPr>
                    </a:p>
                  </a:txBody>
                  <a:tcPr marL="16776" marR="16776" marT="8388" marB="8388">
                    <a:lnL w="12700" cmpd="sng">
                      <a:noFill/>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l"/>
                      <a:endParaRPr lang="en-US" sz="300" b="1" noProof="0" dirty="0">
                        <a:solidFill>
                          <a:schemeClr val="tx1"/>
                        </a:solidFill>
                        <a:latin typeface="+mn-lt"/>
                      </a:endParaRPr>
                    </a:p>
                  </a:txBody>
                  <a:tcPr marL="16776" marR="16776" marT="8388" marB="8388">
                    <a:lnL w="12700" cmpd="sng">
                      <a:noFill/>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l"/>
                      <a:endParaRPr lang="en-US" sz="300" b="1" noProof="0" dirty="0">
                        <a:solidFill>
                          <a:schemeClr val="tx1"/>
                        </a:solidFill>
                        <a:latin typeface="+mn-lt"/>
                      </a:endParaRPr>
                    </a:p>
                  </a:txBody>
                  <a:tcPr marL="16776" marR="16776" marT="8388" marB="8388">
                    <a:lnL w="12700" cmpd="sng">
                      <a:noFill/>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endParaRPr lang="en-US" sz="1500" b="1" noProof="0" dirty="0">
                        <a:solidFill>
                          <a:schemeClr val="tx1"/>
                        </a:solidFill>
                        <a:latin typeface="+mn-lt"/>
                      </a:endParaRPr>
                    </a:p>
                  </a:txBody>
                  <a:tcPr marL="86705" marR="86705" marT="43352" marB="43352">
                    <a:lnL w="12700" cmpd="sng">
                      <a:noFill/>
                    </a:lnL>
                    <a:lnR w="12700" cap="flat" cmpd="sng" algn="ctr">
                      <a:solidFill>
                        <a:schemeClr val="tx1"/>
                      </a:solidFill>
                      <a:prstDash val="solid"/>
                      <a:round/>
                      <a:headEnd type="none" w="med" len="med"/>
                      <a:tailEnd type="none" w="med" len="med"/>
                    </a:lnR>
                    <a:lnT w="762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65045678"/>
                  </a:ext>
                </a:extLst>
              </a:tr>
              <a:tr h="585311">
                <a:tc>
                  <a:txBody>
                    <a:bodyPr/>
                    <a:lstStyle/>
                    <a:p>
                      <a:pPr algn="l"/>
                      <a:endParaRPr lang="en-US" sz="1500" b="1" noProof="0" dirty="0">
                        <a:solidFill>
                          <a:schemeClr val="tx1"/>
                        </a:solidFill>
                        <a:latin typeface="+mn-lt"/>
                      </a:endParaRPr>
                    </a:p>
                  </a:txBody>
                  <a:tcPr marL="86705" marR="86705" marT="43352" marB="433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u="none" noProof="0" dirty="0">
                          <a:solidFill>
                            <a:srgbClr val="00B0F0"/>
                          </a:solidFill>
                          <a:latin typeface="+mn-lt"/>
                        </a:rPr>
                        <a:t>Sig A: </a:t>
                      </a:r>
                      <a:r>
                        <a:rPr kumimoji="0" lang="en-US" sz="1400" b="0" i="0" u="none" strike="noStrike" kern="1200" cap="none" spc="0" normalizeH="0" baseline="0" noProof="0" dirty="0">
                          <a:ln>
                            <a:noFill/>
                          </a:ln>
                          <a:solidFill>
                            <a:prstClr val="black"/>
                          </a:solidFill>
                          <a:effectLst/>
                          <a:uLnTx/>
                          <a:uFillTx/>
                          <a:latin typeface="+mn-lt"/>
                          <a:ea typeface="+mn-ea"/>
                          <a:cs typeface="+mn-cs"/>
                        </a:rPr>
                        <a:t>(</a:t>
                      </a:r>
                      <a:r>
                        <a:rPr kumimoji="0" lang="en-US" sz="1400" b="0" i="0" u="none" strike="noStrike" kern="1200" cap="none" spc="0" normalizeH="0" baseline="0" noProof="0" dirty="0">
                          <a:ln>
                            <a:noFill/>
                          </a:ln>
                          <a:solidFill>
                            <a:srgbClr val="FFFF00"/>
                          </a:solidFill>
                          <a:effectLst/>
                          <a:uLnTx/>
                          <a:uFillTx/>
                          <a:latin typeface="+mn-lt"/>
                          <a:ea typeface="+mn-ea"/>
                          <a:cs typeface="+mn-cs"/>
                        </a:rPr>
                        <a:t>𝑅</a:t>
                      </a:r>
                      <a:r>
                        <a:rPr kumimoji="0" lang="en-US" sz="1400" b="0" i="1" u="none" strike="noStrike" kern="1200" cap="none" spc="0" normalizeH="0" baseline="0" noProof="0" dirty="0">
                          <a:ln>
                            <a:noFill/>
                          </a:ln>
                          <a:solidFill>
                            <a:prstClr val="black"/>
                          </a:solidFill>
                          <a:effectLst/>
                          <a:uLnTx/>
                          <a:uFillTx/>
                          <a:latin typeface="+mn-lt"/>
                          <a:ea typeface="+mn-ea"/>
                          <a:cs typeface="+mn-cs"/>
                        </a:rPr>
                        <a:t>,</a:t>
                      </a:r>
                      <a:r>
                        <a:rPr kumimoji="0" lang="en-US" sz="1400" b="0" i="1" u="none" strike="noStrike" kern="1200" cap="none" spc="0" normalizeH="0" baseline="0" noProof="0" dirty="0">
                          <a:ln>
                            <a:noFill/>
                          </a:ln>
                          <a:solidFill>
                            <a:prstClr val="white"/>
                          </a:solidFill>
                          <a:effectLst/>
                          <a:uLnTx/>
                          <a:uFillTx/>
                          <a:latin typeface="+mn-lt"/>
                          <a:ea typeface="+mn-ea"/>
                          <a:cs typeface="+mn-cs"/>
                        </a:rPr>
                        <a:t> </a:t>
                      </a:r>
                      <a:r>
                        <a:rPr kumimoji="0" lang="en-US" sz="1400" b="0" i="0" u="none" strike="noStrike" kern="1200" cap="none" spc="0" normalizeH="0" baseline="0" noProof="0" dirty="0">
                          <a:ln>
                            <a:noFill/>
                          </a:ln>
                          <a:solidFill>
                            <a:srgbClr val="FF40FF"/>
                          </a:solidFill>
                          <a:effectLst/>
                          <a:uLnTx/>
                          <a:uFillTx/>
                          <a:latin typeface="+mn-lt"/>
                          <a:ea typeface="+mn-ea"/>
                          <a:cs typeface="+mn-cs"/>
                        </a:rPr>
                        <a:t>𝑠</a:t>
                      </a:r>
                      <a:r>
                        <a:rPr kumimoji="0" lang="en-US" sz="1400" b="0" i="0" u="none" strike="noStrike" kern="1200" cap="none" spc="0" normalizeH="0" baseline="0" noProof="0" dirty="0">
                          <a:ln>
                            <a:noFill/>
                          </a:ln>
                          <a:solidFill>
                            <a:prstClr val="black"/>
                          </a:solidFill>
                          <a:effectLst/>
                          <a:uLnTx/>
                          <a:uFillTx/>
                          <a:latin typeface="+mn-lt"/>
                          <a:ea typeface="+mn-ea"/>
                          <a:cs typeface="+mn-cs"/>
                        </a:rPr>
                        <a:t>)</a:t>
                      </a:r>
                      <a:r>
                        <a:rPr kumimoji="0" lang="en-US" sz="1400" b="0" i="0" u="none" strike="noStrike" kern="1200" cap="none" spc="0" normalizeH="0" baseline="-25000" noProof="0" dirty="0">
                          <a:ln>
                            <a:noFill/>
                          </a:ln>
                          <a:solidFill>
                            <a:srgbClr val="00B0F0"/>
                          </a:solidFill>
                          <a:effectLst/>
                          <a:uLnTx/>
                          <a:uFillTx/>
                          <a:latin typeface="+mn-lt"/>
                          <a:ea typeface="+mn-ea"/>
                          <a:cs typeface="+mn-cs"/>
                        </a:rPr>
                        <a:t>A</a:t>
                      </a:r>
                      <a:r>
                        <a:rPr lang="en-US" sz="1400" b="1" u="none" noProof="0" dirty="0">
                          <a:solidFill>
                            <a:schemeClr val="accent2"/>
                          </a:solidFill>
                          <a:latin typeface="+mn-lt"/>
                        </a:rPr>
                        <a:t>   </a:t>
                      </a:r>
                      <a:r>
                        <a:rPr lang="en-US" sz="1500" b="1" noProof="0" dirty="0">
                          <a:latin typeface="+mn-lt"/>
                        </a:rPr>
                        <a:t>✓</a:t>
                      </a:r>
                      <a:endParaRPr kumimoji="0" lang="en-US" sz="1500" b="1"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u="none" noProof="0" dirty="0">
                          <a:solidFill>
                            <a:srgbClr val="00B0F0"/>
                          </a:solidFill>
                          <a:latin typeface="+mn-lt"/>
                        </a:rPr>
                        <a:t>Sig B: </a:t>
                      </a:r>
                      <a:r>
                        <a:rPr lang="en-US" sz="1400" dirty="0">
                          <a:solidFill>
                            <a:schemeClr val="tx1"/>
                          </a:solidFill>
                        </a:rPr>
                        <a:t>(</a:t>
                      </a:r>
                      <a:r>
                        <a:rPr lang="en-US" sz="1400" dirty="0">
                          <a:solidFill>
                            <a:srgbClr val="FFFF00"/>
                          </a:solidFill>
                        </a:rPr>
                        <a:t>𝑅</a:t>
                      </a:r>
                      <a:r>
                        <a:rPr lang="en-US" sz="1400" i="1" dirty="0">
                          <a:solidFill>
                            <a:schemeClr val="tx1"/>
                          </a:solidFill>
                        </a:rPr>
                        <a:t>,</a:t>
                      </a:r>
                      <a:r>
                        <a:rPr lang="en-US" sz="1400" i="1" dirty="0">
                          <a:solidFill>
                            <a:schemeClr val="bg1"/>
                          </a:solidFill>
                        </a:rPr>
                        <a:t> </a:t>
                      </a:r>
                      <a:r>
                        <a:rPr lang="en-US" sz="1400" dirty="0">
                          <a:solidFill>
                            <a:srgbClr val="FF40FF"/>
                          </a:solidFill>
                        </a:rPr>
                        <a:t>𝑠</a:t>
                      </a:r>
                      <a:r>
                        <a:rPr lang="en-US" sz="1400" dirty="0">
                          <a:solidFill>
                            <a:schemeClr val="tx1"/>
                          </a:solidFill>
                        </a:rPr>
                        <a:t>)</a:t>
                      </a:r>
                      <a:r>
                        <a:rPr lang="en-US" sz="1400" baseline="-25000" dirty="0">
                          <a:solidFill>
                            <a:srgbClr val="00B0F0"/>
                          </a:solidFill>
                        </a:rPr>
                        <a:t>B</a:t>
                      </a:r>
                      <a:r>
                        <a:rPr lang="en-US" sz="1400" dirty="0">
                          <a:solidFill>
                            <a:schemeClr val="tx1"/>
                          </a:solidFill>
                        </a:rPr>
                        <a:t> </a:t>
                      </a:r>
                      <a:r>
                        <a:rPr lang="en-US" sz="1400" b="1" u="none" noProof="0" dirty="0">
                          <a:solidFill>
                            <a:schemeClr val="accent2"/>
                          </a:solidFill>
                          <a:latin typeface="+mn-lt"/>
                        </a:rPr>
                        <a:t> </a:t>
                      </a:r>
                      <a:r>
                        <a:rPr kumimoji="0" lang="en-US" sz="1400" b="1" i="0" u="none" strike="noStrike" kern="1200" cap="none" spc="0" normalizeH="0" baseline="0" noProof="0" dirty="0">
                          <a:ln>
                            <a:noFill/>
                          </a:ln>
                          <a:solidFill>
                            <a:prstClr val="black"/>
                          </a:solidFill>
                          <a:effectLst/>
                          <a:uLnTx/>
                          <a:uFillTx/>
                          <a:latin typeface="+mn-lt"/>
                          <a:ea typeface="+mn-ea"/>
                          <a:cs typeface="+mn-cs"/>
                        </a:rPr>
                        <a:t> </a:t>
                      </a:r>
                      <a:r>
                        <a:rPr kumimoji="0" lang="en-US" sz="1500" b="1" i="0" u="none" strike="noStrike" kern="1200" cap="none" spc="0" normalizeH="0" baseline="0" noProof="0" dirty="0">
                          <a:ln>
                            <a:noFill/>
                          </a:ln>
                          <a:solidFill>
                            <a:prstClr val="black"/>
                          </a:solidFill>
                          <a:effectLst/>
                          <a:uLnTx/>
                          <a:uFillTx/>
                          <a:latin typeface="+mn-lt"/>
                          <a:ea typeface="+mn-ea"/>
                          <a:cs typeface="+mn-cs"/>
                        </a:rPr>
                        <a:t>⬜</a:t>
                      </a:r>
                      <a:endParaRPr lang="en-US" sz="1500" b="1" u="none" noProof="0" dirty="0">
                        <a:solidFill>
                          <a:srgbClr val="00B050"/>
                        </a:solidFill>
                        <a:latin typeface="+mn-lt"/>
                      </a:endParaRPr>
                    </a:p>
                  </a:txBody>
                  <a:tcPr marL="112718" marR="112718" marT="56356" marB="56356">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endParaRPr lang="en-US" sz="1500" b="0" i="1" u="none" noProof="0" dirty="0">
                        <a:solidFill>
                          <a:schemeClr val="tx1"/>
                        </a:solidFill>
                        <a:latin typeface="+mn-lt"/>
                      </a:endParaRPr>
                    </a:p>
                  </a:txBody>
                  <a:tcPr marL="86705" marR="86705" marT="43352" marB="4335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b="1" u="sng" noProof="0" dirty="0">
                        <a:solidFill>
                          <a:schemeClr val="tx1"/>
                        </a:solidFill>
                        <a:latin typeface="+mn-lt"/>
                      </a:endParaRPr>
                    </a:p>
                  </a:txBody>
                  <a:tcPr marL="86705" marR="86705" marT="43352" marB="4335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500" b="0" noProof="0" dirty="0">
                          <a:solidFill>
                            <a:schemeClr val="bg1"/>
                          </a:solidFill>
                          <a:latin typeface="+mn-lt"/>
                        </a:rPr>
                        <a:t>1 BTC</a:t>
                      </a:r>
                    </a:p>
                  </a:txBody>
                  <a:tcPr marL="86705" marR="86705" marT="43352" marB="4335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endParaRPr lang="en-US" sz="1500" b="1" noProof="0" dirty="0">
                        <a:solidFill>
                          <a:schemeClr val="tx1"/>
                        </a:solidFill>
                        <a:latin typeface="+mn-lt"/>
                      </a:endParaRPr>
                    </a:p>
                  </a:txBody>
                  <a:tcPr marL="86705" marR="86705" marT="43352" marB="433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242852602"/>
                  </a:ext>
                </a:extLst>
              </a:tr>
              <a:tr h="334762">
                <a:tc>
                  <a:txBody>
                    <a:bodyPr/>
                    <a:lstStyle/>
                    <a:p>
                      <a:pPr algn="l"/>
                      <a:endParaRPr lang="en-US" sz="1500" b="1" noProof="0">
                        <a:solidFill>
                          <a:schemeClr val="tx1"/>
                        </a:solidFill>
                        <a:latin typeface="+mn-lt"/>
                      </a:endParaRPr>
                    </a:p>
                  </a:txBody>
                  <a:tcPr marL="86705" marR="86705" marT="43352" marB="43352">
                    <a:lnL w="12700" cap="flat" cmpd="sng" algn="ctr">
                      <a:solidFill>
                        <a:schemeClr val="tx1"/>
                      </a:solidFill>
                      <a:prstDash val="solid"/>
                      <a:round/>
                      <a:headEnd type="none" w="med" len="med"/>
                      <a:tailEnd type="none" w="med" len="med"/>
                    </a:lnL>
                    <a:lnR w="28575" cap="flat" cmpd="sng" algn="ctr">
                      <a:noFill/>
                      <a:prstDash val="sysDash"/>
                      <a:round/>
                      <a:headEnd type="none" w="med" len="med"/>
                      <a:tailEnd type="none" w="med" len="med"/>
                    </a:lnR>
                    <a:lnT w="28575"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gridSpan="4">
                  <a:txBody>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lang="en-US" sz="1500" b="1" noProof="0" dirty="0">
                          <a:solidFill>
                            <a:schemeClr val="tx1"/>
                          </a:solidFill>
                          <a:latin typeface="+mn-lt"/>
                        </a:rPr>
                        <a:t>Output</a:t>
                      </a:r>
                      <a:endParaRPr lang="en-US" sz="1500" b="0" i="1" noProof="0" dirty="0">
                        <a:solidFill>
                          <a:schemeClr val="tx1"/>
                        </a:solidFill>
                        <a:latin typeface="+mn-lt"/>
                      </a:endParaRPr>
                    </a:p>
                  </a:txBody>
                  <a:tcPr marL="14768" marR="14768" marT="7384" marB="7384" anchor="b">
                    <a:lnL w="76200" cap="flat" cmpd="sng" algn="ctr">
                      <a:noFill/>
                      <a:prstDash val="solid"/>
                      <a:round/>
                      <a:headEnd type="none" w="med" len="med"/>
                      <a:tailEnd type="none" w="med" len="med"/>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l"/>
                      <a:endParaRPr lang="en-US" sz="300" b="1" noProof="0" dirty="0">
                        <a:solidFill>
                          <a:schemeClr val="tx1"/>
                        </a:solidFill>
                        <a:latin typeface="+mn-lt"/>
                      </a:endParaRPr>
                    </a:p>
                  </a:txBody>
                  <a:tcPr marL="16776" marR="16776" marT="8388" marB="8388">
                    <a:lnL w="28575" cap="flat" cmpd="sng" algn="ctr">
                      <a:noFill/>
                      <a:prstDash val="sysDash"/>
                      <a:round/>
                      <a:headEnd type="none" w="med" len="med"/>
                      <a:tailEnd type="none" w="med" len="med"/>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l"/>
                      <a:endParaRPr lang="en-US" sz="300" b="1" noProof="0" dirty="0">
                        <a:solidFill>
                          <a:schemeClr val="tx1"/>
                        </a:solidFill>
                        <a:latin typeface="+mn-lt"/>
                      </a:endParaRPr>
                    </a:p>
                  </a:txBody>
                  <a:tcPr marL="16776" marR="16776" marT="8388" marB="8388">
                    <a:lnL w="28575" cap="flat" cmpd="sng" algn="ctr">
                      <a:noFill/>
                      <a:prstDash val="sysDash"/>
                      <a:round/>
                      <a:headEnd type="none" w="med" len="med"/>
                      <a:tailEnd type="none" w="med" len="med"/>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l"/>
                      <a:endParaRPr lang="en-US" sz="300" b="1" noProof="0" dirty="0">
                        <a:solidFill>
                          <a:schemeClr val="tx1"/>
                        </a:solidFill>
                        <a:latin typeface="+mn-lt"/>
                      </a:endParaRPr>
                    </a:p>
                  </a:txBody>
                  <a:tcPr marL="16776" marR="16776" marT="8388" marB="8388">
                    <a:lnL w="28575" cap="flat" cmpd="sng" algn="ctr">
                      <a:noFill/>
                      <a:prstDash val="sysDash"/>
                      <a:round/>
                      <a:headEnd type="none" w="med" len="med"/>
                      <a:tailEnd type="none" w="med" len="med"/>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endParaRPr lang="en-US" sz="1500" b="1" noProof="0" dirty="0">
                        <a:solidFill>
                          <a:schemeClr val="tx1"/>
                        </a:solidFill>
                        <a:latin typeface="+mn-lt"/>
                      </a:endParaRPr>
                    </a:p>
                  </a:txBody>
                  <a:tcPr marL="86705" marR="86705" marT="43352" marB="43352">
                    <a:lnL w="28575" cap="flat" cmpd="sng" algn="ctr">
                      <a:noFill/>
                      <a:prstDash val="sysDash"/>
                      <a:round/>
                      <a:headEnd type="none" w="med" len="med"/>
                      <a:tailEnd type="none" w="med" len="med"/>
                    </a:lnL>
                    <a:lnR w="12700" cap="flat" cmpd="sng" algn="ctr">
                      <a:solidFill>
                        <a:schemeClr val="tx1"/>
                      </a:solidFill>
                      <a:prstDash val="solid"/>
                      <a:round/>
                      <a:headEnd type="none" w="med" len="med"/>
                      <a:tailEnd type="none" w="med" len="med"/>
                    </a:lnR>
                    <a:lnT w="28575"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917562486"/>
                  </a:ext>
                </a:extLst>
              </a:tr>
              <a:tr h="551826">
                <a:tc>
                  <a:txBody>
                    <a:bodyPr/>
                    <a:lstStyle/>
                    <a:p>
                      <a:pPr algn="l"/>
                      <a:endParaRPr lang="en-US" sz="1500" b="1" noProof="0" dirty="0">
                        <a:solidFill>
                          <a:schemeClr val="tx1"/>
                        </a:solidFill>
                        <a:latin typeface="+mn-lt"/>
                      </a:endParaRPr>
                    </a:p>
                  </a:txBody>
                  <a:tcPr marL="86705" marR="86705" marT="43352" marB="433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lang="en-US" sz="1500" b="0" i="1" u="none" noProof="0" dirty="0">
                          <a:solidFill>
                            <a:schemeClr val="tx1"/>
                          </a:solidFill>
                          <a:latin typeface="+mn-lt"/>
                        </a:rPr>
                        <a:t>P2PKH</a:t>
                      </a:r>
                      <a:r>
                        <a:rPr lang="en-US" sz="1500" b="1" u="none" noProof="0" dirty="0">
                          <a:solidFill>
                            <a:srgbClr val="00B0F0"/>
                          </a:solidFill>
                          <a:latin typeface="+mn-lt"/>
                        </a:rPr>
                        <a:t> </a:t>
                      </a:r>
                      <a:r>
                        <a:rPr lang="en-US" sz="1500" b="0" i="1" u="none" noProof="0" dirty="0">
                          <a:solidFill>
                            <a:schemeClr val="tx1"/>
                          </a:solidFill>
                          <a:latin typeface="+mn-lt"/>
                        </a:rPr>
                        <a:t>w/ </a:t>
                      </a:r>
                      <a:r>
                        <a:rPr lang="en-US" sz="1500" b="0" i="1" u="none" noProof="0" dirty="0" err="1">
                          <a:solidFill>
                            <a:schemeClr val="tx1"/>
                          </a:solidFill>
                          <a:latin typeface="+mn-lt"/>
                        </a:rPr>
                        <a:t>locktime</a:t>
                      </a:r>
                      <a:endParaRPr lang="en-US" sz="1500" b="0" i="1" u="none" noProof="0" dirty="0">
                        <a:solidFill>
                          <a:schemeClr val="tx1"/>
                        </a:solidFill>
                        <a:latin typeface="+mn-lt"/>
                      </a:endParaRPr>
                    </a:p>
                    <a:p>
                      <a:pPr marL="0" marR="0" lvl="0" indent="0" algn="l" defTabSz="514350" rtl="0" eaLnBrk="1" fontAlgn="auto" latinLnBrk="0" hangingPunct="1">
                        <a:lnSpc>
                          <a:spcPct val="100000"/>
                        </a:lnSpc>
                        <a:spcBef>
                          <a:spcPts val="0"/>
                        </a:spcBef>
                        <a:spcAft>
                          <a:spcPts val="0"/>
                        </a:spcAft>
                        <a:buClrTx/>
                        <a:buSzTx/>
                        <a:buFontTx/>
                        <a:buNone/>
                        <a:tabLst/>
                        <a:defRPr/>
                      </a:pPr>
                      <a:r>
                        <a:rPr lang="en-US" sz="1600" i="0" dirty="0">
                          <a:solidFill>
                            <a:srgbClr val="00B0F0"/>
                          </a:solidFill>
                        </a:rPr>
                        <a:t>𝑌</a:t>
                      </a:r>
                      <a:r>
                        <a:rPr lang="en-US" sz="1600" i="0" baseline="-25000" dirty="0">
                          <a:solidFill>
                            <a:srgbClr val="00B0F0"/>
                          </a:solidFill>
                        </a:rPr>
                        <a:t>B</a:t>
                      </a:r>
                      <a:endParaRPr lang="en-US" sz="1500" b="1" i="0" u="none" baseline="-25000" noProof="0" dirty="0">
                        <a:solidFill>
                          <a:schemeClr val="tx1"/>
                        </a:solidFill>
                        <a:latin typeface="+mn-lt"/>
                      </a:endParaRPr>
                    </a:p>
                    <a:p>
                      <a:pPr marL="0" marR="0" lvl="0" indent="0" algn="l" defTabSz="514350" rtl="0" eaLnBrk="1" fontAlgn="auto" latinLnBrk="0" hangingPunct="1">
                        <a:lnSpc>
                          <a:spcPct val="100000"/>
                        </a:lnSpc>
                        <a:spcBef>
                          <a:spcPts val="0"/>
                        </a:spcBef>
                        <a:spcAft>
                          <a:spcPts val="0"/>
                        </a:spcAft>
                        <a:buClrTx/>
                        <a:buSzTx/>
                        <a:buFontTx/>
                        <a:buNone/>
                        <a:tabLst/>
                        <a:defRPr/>
                      </a:pPr>
                      <a:r>
                        <a:rPr lang="en-US" sz="1500" b="1" noProof="0" dirty="0">
                          <a:effectLst/>
                          <a:latin typeface="+mn-lt"/>
                        </a:rPr>
                        <a:t>📅 </a:t>
                      </a:r>
                      <a:r>
                        <a:rPr lang="en-US" sz="1500" b="0" i="1" u="none" noProof="0" dirty="0" err="1">
                          <a:effectLst/>
                          <a:latin typeface="+mn-lt"/>
                        </a:rPr>
                        <a:t>locktime</a:t>
                      </a:r>
                      <a:endParaRPr lang="en-US" sz="1500" b="0" i="1" u="none" noProof="0" dirty="0">
                        <a:effectLst/>
                        <a:latin typeface="+mn-lt"/>
                      </a:endParaRPr>
                    </a:p>
                  </a:txBody>
                  <a:tcPr marL="86705" marR="86705" marT="43352" marB="433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i="1" u="none" noProof="0" dirty="0">
                          <a:solidFill>
                            <a:schemeClr val="tx1"/>
                          </a:solidFill>
                          <a:latin typeface="+mn-lt"/>
                        </a:rPr>
                        <a:t>P2SH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B0F0"/>
                          </a:solidFill>
                        </a:rPr>
                        <a:t>𝑌</a:t>
                      </a:r>
                      <a:r>
                        <a:rPr lang="en-US" sz="1600" baseline="-25000" dirty="0">
                          <a:solidFill>
                            <a:srgbClr val="00B0F0"/>
                          </a:solidFill>
                        </a:rPr>
                        <a:t>A</a:t>
                      </a:r>
                      <a:endParaRPr lang="en-US" sz="1500" b="1" u="none" noProof="0" dirty="0">
                        <a:solidFill>
                          <a:schemeClr val="accent2"/>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B0F0"/>
                          </a:solidFill>
                        </a:rPr>
                        <a:t>𝑌</a:t>
                      </a:r>
                      <a:r>
                        <a:rPr lang="en-US" sz="1600" baseline="-25000" dirty="0">
                          <a:solidFill>
                            <a:srgbClr val="00B0F0"/>
                          </a:solidFill>
                        </a:rPr>
                        <a:t>B</a:t>
                      </a:r>
                      <a:endParaRPr lang="en-US" sz="1500" b="1" u="none" noProof="0" dirty="0">
                        <a:solidFill>
                          <a:srgbClr val="00B050"/>
                        </a:solidFill>
                        <a:latin typeface="+mn-lt"/>
                      </a:endParaRPr>
                    </a:p>
                  </a:txBody>
                  <a:tcPr marL="86705" marR="86705" marT="43352" marB="4335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b="1" noProof="0" dirty="0">
                        <a:solidFill>
                          <a:schemeClr val="tx1"/>
                        </a:solidFill>
                        <a:latin typeface="+mn-lt"/>
                      </a:endParaRPr>
                    </a:p>
                  </a:txBody>
                  <a:tcPr marL="86705" marR="86705" marT="43352" marB="4335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r"/>
                      <a:r>
                        <a:rPr lang="en-US" sz="1500" b="0" noProof="0" dirty="0">
                          <a:solidFill>
                            <a:schemeClr val="bg1"/>
                          </a:solidFill>
                          <a:latin typeface="+mn-lt"/>
                        </a:rPr>
                        <a:t>1 BTC</a:t>
                      </a:r>
                    </a:p>
                  </a:txBody>
                  <a:tcPr marL="86705" marR="86705" marT="43352" marB="433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endParaRPr lang="en-US" sz="1500" b="1" noProof="0" dirty="0">
                        <a:solidFill>
                          <a:schemeClr val="tx1"/>
                        </a:solidFill>
                        <a:latin typeface="+mn-lt"/>
                      </a:endParaRPr>
                    </a:p>
                  </a:txBody>
                  <a:tcPr marL="86705" marR="86705" marT="43352" marB="433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7525815"/>
                  </a:ext>
                </a:extLst>
              </a:tr>
              <a:tr h="334762">
                <a:tc>
                  <a:txBody>
                    <a:bodyPr/>
                    <a:lstStyle/>
                    <a:p>
                      <a:pPr algn="l"/>
                      <a:endParaRPr lang="en-US" sz="1500" b="1" noProof="0">
                        <a:solidFill>
                          <a:schemeClr val="tx1"/>
                        </a:solidFill>
                        <a:latin typeface="+mn-lt"/>
                      </a:endParaRPr>
                    </a:p>
                  </a:txBody>
                  <a:tcPr marL="86705" marR="86705" marT="43352" marB="43352">
                    <a:lnL w="12700" cap="flat" cmpd="sng" algn="ctr">
                      <a:solidFill>
                        <a:schemeClr val="tx1"/>
                      </a:solidFill>
                      <a:prstDash val="solid"/>
                      <a:round/>
                      <a:headEnd type="none" w="med" len="med"/>
                      <a:tailEnd type="none" w="med" len="med"/>
                    </a:lnL>
                    <a:lnR w="28575" cap="flat" cmpd="sng" algn="ctr">
                      <a:noFill/>
                      <a:prstDash val="sysDash"/>
                      <a:round/>
                      <a:headEnd type="none" w="med" len="med"/>
                      <a:tailEnd type="none" w="med" len="med"/>
                    </a:lnR>
                    <a:lnT w="28575" cap="flat" cmpd="sng" algn="ctr">
                      <a:no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gridSpan="3">
                  <a:txBody>
                    <a:bodyPr/>
                    <a:lstStyle/>
                    <a:p>
                      <a:pPr marL="0" marR="0" lvl="0" indent="0" algn="l" defTabSz="1620003"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dirty="0">
                        <a:ln>
                          <a:noFill/>
                        </a:ln>
                        <a:solidFill>
                          <a:schemeClr val="tx1"/>
                        </a:solidFill>
                        <a:effectLst/>
                        <a:uLnTx/>
                        <a:uFillTx/>
                        <a:latin typeface="+mn-lt"/>
                        <a:ea typeface="+mn-ea"/>
                        <a:cs typeface="+mn-cs"/>
                      </a:endParaRPr>
                    </a:p>
                  </a:txBody>
                  <a:tcPr marL="14768" marR="14768" marT="7384" marB="7384">
                    <a:lnL w="76200" cap="flat" cmpd="sng" algn="ctr">
                      <a:noFill/>
                      <a:prstDash val="solid"/>
                      <a:round/>
                      <a:headEnd type="none" w="med" len="med"/>
                      <a:tailEnd type="none" w="med" len="med"/>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l"/>
                      <a:endParaRPr lang="en-US" sz="300" b="1" noProof="0" dirty="0">
                        <a:solidFill>
                          <a:schemeClr val="tx1"/>
                        </a:solidFill>
                        <a:latin typeface="+mn-lt"/>
                      </a:endParaRPr>
                    </a:p>
                  </a:txBody>
                  <a:tcPr marL="16776" marR="16776" marT="8388" marB="8388">
                    <a:lnL w="28575" cap="flat" cmpd="sng" algn="ctr">
                      <a:noFill/>
                      <a:prstDash val="sysDash"/>
                      <a:round/>
                      <a:headEnd type="none" w="med" len="med"/>
                      <a:tailEnd type="none" w="med" len="med"/>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C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l"/>
                      <a:endParaRPr lang="en-US" sz="300" b="1" noProof="0" dirty="0">
                        <a:solidFill>
                          <a:schemeClr val="tx1"/>
                        </a:solidFill>
                        <a:latin typeface="+mn-lt"/>
                      </a:endParaRPr>
                    </a:p>
                  </a:txBody>
                  <a:tcPr marL="16776" marR="16776" marT="8388" marB="8388">
                    <a:lnL w="28575" cap="flat" cmpd="sng" algn="ctr">
                      <a:noFill/>
                      <a:prstDash val="sysDash"/>
                      <a:round/>
                      <a:headEnd type="none" w="med" len="med"/>
                      <a:tailEnd type="none" w="med" len="med"/>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C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endParaRPr lang="en-US" sz="1500" b="1" noProof="0" dirty="0">
                        <a:solidFill>
                          <a:schemeClr val="tx1"/>
                        </a:solidFill>
                        <a:latin typeface="+mn-lt"/>
                      </a:endParaRPr>
                    </a:p>
                  </a:txBody>
                  <a:tcPr marL="86705" marR="86705" marT="43352" marB="43352">
                    <a:lnL w="28575" cap="flat" cmpd="sng" algn="ctr">
                      <a:noFill/>
                      <a:prstDash val="sysDash"/>
                      <a:round/>
                      <a:headEnd type="none" w="med" len="med"/>
                      <a:tailEnd type="none" w="med" len="med"/>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endParaRPr lang="en-US" sz="1500" b="1" noProof="0" dirty="0">
                        <a:solidFill>
                          <a:schemeClr val="tx1"/>
                        </a:solidFill>
                        <a:latin typeface="+mn-lt"/>
                      </a:endParaRPr>
                    </a:p>
                  </a:txBody>
                  <a:tcPr marL="86705" marR="86705" marT="43352" marB="43352">
                    <a:lnL w="28575" cap="flat" cmpd="sng" algn="ctr">
                      <a:noFill/>
                      <a:prstDash val="sysDash"/>
                      <a:round/>
                      <a:headEnd type="none" w="med" len="med"/>
                      <a:tailEnd type="none" w="med" len="med"/>
                    </a:lnL>
                    <a:lnR w="12700" cap="flat" cmpd="sng" algn="ctr">
                      <a:solidFill>
                        <a:schemeClr val="tx1"/>
                      </a:solidFill>
                      <a:prstDash val="solid"/>
                      <a:round/>
                      <a:headEnd type="none" w="med" len="med"/>
                      <a:tailEnd type="none" w="med" len="med"/>
                    </a:lnR>
                    <a:lnT w="28575" cap="flat" cmpd="sng" algn="ctr">
                      <a:no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15759216"/>
                  </a:ext>
                </a:extLst>
              </a:tr>
            </a:tbl>
          </a:graphicData>
        </a:graphic>
      </p:graphicFrame>
      <p:sp>
        <p:nvSpPr>
          <p:cNvPr id="5" name="TextBox 4">
            <a:extLst>
              <a:ext uri="{FF2B5EF4-FFF2-40B4-BE49-F238E27FC236}">
                <a16:creationId xmlns:a16="http://schemas.microsoft.com/office/drawing/2014/main" id="{3E9B241D-6FA9-9742-A92A-1B7F9FCAE225}"/>
              </a:ext>
            </a:extLst>
          </p:cNvPr>
          <p:cNvSpPr txBox="1"/>
          <p:nvPr/>
        </p:nvSpPr>
        <p:spPr>
          <a:xfrm>
            <a:off x="440724" y="5087181"/>
            <a:ext cx="10464147" cy="1200329"/>
          </a:xfrm>
          <a:prstGeom prst="rect">
            <a:avLst/>
          </a:prstGeom>
          <a:noFill/>
        </p:spPr>
        <p:txBody>
          <a:bodyPr wrap="none" rtlCol="0">
            <a:spAutoFit/>
          </a:bodyPr>
          <a:lstStyle/>
          <a:p>
            <a:pPr marL="342900" indent="-342900">
              <a:buFont typeface="Arial" panose="020B0604020202020204" pitchFamily="34" charset="0"/>
              <a:buChar char="•"/>
            </a:pPr>
            <a:r>
              <a:rPr lang="en-US" sz="2400" dirty="0">
                <a:solidFill>
                  <a:schemeClr val="bg1"/>
                </a:solidFill>
              </a:rPr>
              <a:t>2-of-2 aggregate key:</a:t>
            </a:r>
            <a:r>
              <a:rPr lang="en-US" sz="2400" dirty="0">
                <a:solidFill>
                  <a:srgbClr val="00B0F0"/>
                </a:solidFill>
              </a:rPr>
              <a:t> 𝑌</a:t>
            </a:r>
            <a:r>
              <a:rPr lang="en-US" sz="2400" baseline="-25000" dirty="0">
                <a:solidFill>
                  <a:srgbClr val="00B0F0"/>
                </a:solidFill>
              </a:rPr>
              <a:t>comb</a:t>
            </a:r>
            <a:r>
              <a:rPr lang="en-US" sz="2400" dirty="0">
                <a:solidFill>
                  <a:srgbClr val="00B0F0"/>
                </a:solidFill>
              </a:rPr>
              <a:t> </a:t>
            </a:r>
            <a:r>
              <a:rPr lang="en-US" sz="2400" dirty="0">
                <a:solidFill>
                  <a:schemeClr val="bg1"/>
                </a:solidFill>
              </a:rPr>
              <a:t>= </a:t>
            </a:r>
            <a:r>
              <a:rPr lang="en-US" sz="2400" dirty="0">
                <a:solidFill>
                  <a:srgbClr val="00B0F0"/>
                </a:solidFill>
              </a:rPr>
              <a:t>𝑌</a:t>
            </a:r>
            <a:r>
              <a:rPr lang="en-US" sz="2400" baseline="-25000" dirty="0">
                <a:solidFill>
                  <a:srgbClr val="00B0F0"/>
                </a:solidFill>
              </a:rPr>
              <a:t>A</a:t>
            </a:r>
            <a:r>
              <a:rPr lang="en-US" sz="2400" dirty="0">
                <a:solidFill>
                  <a:srgbClr val="00B0F0"/>
                </a:solidFill>
              </a:rPr>
              <a:t> </a:t>
            </a:r>
            <a:r>
              <a:rPr lang="en-US" sz="2400" dirty="0">
                <a:solidFill>
                  <a:schemeClr val="bg1"/>
                </a:solidFill>
              </a:rPr>
              <a:t>+ </a:t>
            </a:r>
            <a:r>
              <a:rPr lang="en-US" sz="2400" dirty="0">
                <a:solidFill>
                  <a:srgbClr val="00B0F0"/>
                </a:solidFill>
              </a:rPr>
              <a:t>𝑌</a:t>
            </a:r>
            <a:r>
              <a:rPr lang="en-US" sz="2400" baseline="-25000" dirty="0">
                <a:solidFill>
                  <a:srgbClr val="00B0F0"/>
                </a:solidFill>
              </a:rPr>
              <a:t>B</a:t>
            </a:r>
            <a:r>
              <a:rPr lang="en-US" sz="2400" dirty="0">
                <a:solidFill>
                  <a:srgbClr val="00B0F0"/>
                </a:solidFill>
              </a:rPr>
              <a:t> </a:t>
            </a:r>
            <a:endParaRPr lang="en-US" sz="2400" baseline="-25000" dirty="0">
              <a:solidFill>
                <a:schemeClr val="bg1"/>
              </a:solidFill>
            </a:endParaRPr>
          </a:p>
          <a:p>
            <a:pPr marL="342900" indent="-342900">
              <a:buFont typeface="Arial" panose="020B0604020202020204" pitchFamily="34" charset="0"/>
              <a:buChar char="•"/>
            </a:pPr>
            <a:r>
              <a:rPr lang="en-US" sz="2400" dirty="0">
                <a:solidFill>
                  <a:schemeClr val="bg1"/>
                </a:solidFill>
              </a:rPr>
              <a:t>E.g. </a:t>
            </a:r>
            <a:r>
              <a:rPr lang="en-US" sz="2400" dirty="0" err="1">
                <a:solidFill>
                  <a:schemeClr val="bg1"/>
                </a:solidFill>
              </a:rPr>
              <a:t>timelock</a:t>
            </a:r>
            <a:r>
              <a:rPr lang="en-US" sz="2400" dirty="0">
                <a:solidFill>
                  <a:schemeClr val="bg1"/>
                </a:solidFill>
              </a:rPr>
              <a:t> script: </a:t>
            </a:r>
            <a:r>
              <a:rPr lang="en-US" sz="2400" dirty="0">
                <a:solidFill>
                  <a:srgbClr val="FF0000"/>
                </a:solidFill>
              </a:rPr>
              <a:t>𝑆</a:t>
            </a:r>
            <a:r>
              <a:rPr lang="en-US" sz="2400" dirty="0">
                <a:solidFill>
                  <a:schemeClr val="bg1"/>
                </a:solidFill>
              </a:rPr>
              <a:t> = "&lt;timeout&gt; OP_CSV OP_DROP </a:t>
            </a:r>
            <a:r>
              <a:rPr lang="en-US" sz="2400" dirty="0">
                <a:solidFill>
                  <a:srgbClr val="00B0F0"/>
                </a:solidFill>
              </a:rPr>
              <a:t>𝑌</a:t>
            </a:r>
            <a:r>
              <a:rPr lang="en-US" sz="2400" baseline="-25000" dirty="0">
                <a:solidFill>
                  <a:srgbClr val="00B0F0"/>
                </a:solidFill>
              </a:rPr>
              <a:t>B</a:t>
            </a:r>
            <a:r>
              <a:rPr lang="en-US" sz="2400" dirty="0">
                <a:solidFill>
                  <a:schemeClr val="bg1"/>
                </a:solidFill>
              </a:rPr>
              <a:t> OP_CHECKSIGVERIFY”</a:t>
            </a:r>
          </a:p>
          <a:p>
            <a:pPr marL="342900" indent="-342900">
              <a:buFont typeface="Arial" panose="020B0604020202020204" pitchFamily="34" charset="0"/>
              <a:buChar char="•"/>
            </a:pPr>
            <a:r>
              <a:rPr lang="en-US" sz="2400" dirty="0">
                <a:solidFill>
                  <a:schemeClr val="bg1"/>
                </a:solidFill>
              </a:rPr>
              <a:t>New key which is published: </a:t>
            </a:r>
            <a:r>
              <a:rPr lang="en-US" sz="2400" dirty="0">
                <a:solidFill>
                  <a:srgbClr val="00B0F0"/>
                </a:solidFill>
              </a:rPr>
              <a:t>𝑌*</a:t>
            </a:r>
            <a:r>
              <a:rPr lang="en-US" sz="2400" baseline="-25000" dirty="0">
                <a:solidFill>
                  <a:srgbClr val="00B0F0"/>
                </a:solidFill>
              </a:rPr>
              <a:t>comb</a:t>
            </a:r>
            <a:r>
              <a:rPr lang="en-US" sz="2400" dirty="0">
                <a:solidFill>
                  <a:schemeClr val="bg1"/>
                </a:solidFill>
              </a:rPr>
              <a:t> = </a:t>
            </a:r>
            <a:r>
              <a:rPr lang="en-US" sz="2400" dirty="0">
                <a:solidFill>
                  <a:srgbClr val="00B0F0"/>
                </a:solidFill>
              </a:rPr>
              <a:t>𝑌</a:t>
            </a:r>
            <a:r>
              <a:rPr lang="en-US" sz="2400" baseline="-25000" dirty="0">
                <a:solidFill>
                  <a:srgbClr val="00B0F0"/>
                </a:solidFill>
              </a:rPr>
              <a:t>comb</a:t>
            </a:r>
            <a:r>
              <a:rPr lang="en-US" sz="2400" dirty="0">
                <a:solidFill>
                  <a:schemeClr val="bg1"/>
                </a:solidFill>
              </a:rPr>
              <a:t> + H(</a:t>
            </a:r>
            <a:r>
              <a:rPr lang="en-US" sz="2400" dirty="0">
                <a:solidFill>
                  <a:srgbClr val="00B0F0"/>
                </a:solidFill>
              </a:rPr>
              <a:t>𝑌</a:t>
            </a:r>
            <a:r>
              <a:rPr lang="en-US" sz="2400" baseline="-25000" dirty="0">
                <a:solidFill>
                  <a:srgbClr val="00B0F0"/>
                </a:solidFill>
              </a:rPr>
              <a:t>comb</a:t>
            </a:r>
            <a:r>
              <a:rPr lang="en-US" sz="2400" dirty="0">
                <a:solidFill>
                  <a:srgbClr val="00B0F0"/>
                </a:solidFill>
              </a:rPr>
              <a:t> </a:t>
            </a:r>
            <a:r>
              <a:rPr lang="en-US" sz="2400" dirty="0">
                <a:solidFill>
                  <a:schemeClr val="bg1"/>
                </a:solidFill>
              </a:rPr>
              <a:t>||</a:t>
            </a:r>
            <a:r>
              <a:rPr lang="en-US" sz="2400" dirty="0">
                <a:solidFill>
                  <a:srgbClr val="FF0000"/>
                </a:solidFill>
              </a:rPr>
              <a:t> 𝑆</a:t>
            </a:r>
            <a:r>
              <a:rPr lang="en-US" sz="2400" dirty="0">
                <a:solidFill>
                  <a:schemeClr val="bg1"/>
                </a:solidFill>
              </a:rPr>
              <a:t>) ⋅ 𝐺 </a:t>
            </a:r>
          </a:p>
        </p:txBody>
      </p:sp>
      <p:graphicFrame>
        <p:nvGraphicFramePr>
          <p:cNvPr id="9" name="Tabelle 72">
            <a:extLst>
              <a:ext uri="{FF2B5EF4-FFF2-40B4-BE49-F238E27FC236}">
                <a16:creationId xmlns:a16="http://schemas.microsoft.com/office/drawing/2014/main" id="{743C999F-F2F2-D946-BBDF-0476F0A6C55E}"/>
              </a:ext>
            </a:extLst>
          </p:cNvPr>
          <p:cNvGraphicFramePr>
            <a:graphicFrameLocks noGrp="1"/>
          </p:cNvGraphicFramePr>
          <p:nvPr>
            <p:extLst>
              <p:ext uri="{D42A27DB-BD31-4B8C-83A1-F6EECF244321}">
                <p14:modId xmlns:p14="http://schemas.microsoft.com/office/powerpoint/2010/main" val="619084545"/>
              </p:ext>
            </p:extLst>
          </p:nvPr>
        </p:nvGraphicFramePr>
        <p:xfrm>
          <a:off x="6096509" y="1770819"/>
          <a:ext cx="5195354" cy="2818265"/>
        </p:xfrm>
        <a:graphic>
          <a:graphicData uri="http://schemas.openxmlformats.org/drawingml/2006/table">
            <a:tbl>
              <a:tblPr bandRow="1">
                <a:tableStyleId>{073A0DAA-6AF3-43AB-8588-CEC1D06C72B9}</a:tableStyleId>
              </a:tblPr>
              <a:tblGrid>
                <a:gridCol w="216733">
                  <a:extLst>
                    <a:ext uri="{9D8B030D-6E8A-4147-A177-3AD203B41FA5}">
                      <a16:colId xmlns:a16="http://schemas.microsoft.com/office/drawing/2014/main" val="3149205421"/>
                    </a:ext>
                  </a:extLst>
                </a:gridCol>
                <a:gridCol w="1839777">
                  <a:extLst>
                    <a:ext uri="{9D8B030D-6E8A-4147-A177-3AD203B41FA5}">
                      <a16:colId xmlns:a16="http://schemas.microsoft.com/office/drawing/2014/main" val="2862630353"/>
                    </a:ext>
                  </a:extLst>
                </a:gridCol>
                <a:gridCol w="1499229">
                  <a:extLst>
                    <a:ext uri="{9D8B030D-6E8A-4147-A177-3AD203B41FA5}">
                      <a16:colId xmlns:a16="http://schemas.microsoft.com/office/drawing/2014/main" val="1620446794"/>
                    </a:ext>
                  </a:extLst>
                </a:gridCol>
                <a:gridCol w="677902">
                  <a:extLst>
                    <a:ext uri="{9D8B030D-6E8A-4147-A177-3AD203B41FA5}">
                      <a16:colId xmlns:a16="http://schemas.microsoft.com/office/drawing/2014/main" val="608942878"/>
                    </a:ext>
                  </a:extLst>
                </a:gridCol>
                <a:gridCol w="744980">
                  <a:extLst>
                    <a:ext uri="{9D8B030D-6E8A-4147-A177-3AD203B41FA5}">
                      <a16:colId xmlns:a16="http://schemas.microsoft.com/office/drawing/2014/main" val="3101141504"/>
                    </a:ext>
                  </a:extLst>
                </a:gridCol>
                <a:gridCol w="216733">
                  <a:extLst>
                    <a:ext uri="{9D8B030D-6E8A-4147-A177-3AD203B41FA5}">
                      <a16:colId xmlns:a16="http://schemas.microsoft.com/office/drawing/2014/main" val="3705633738"/>
                    </a:ext>
                  </a:extLst>
                </a:gridCol>
              </a:tblGrid>
              <a:tr h="3347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b="1" noProof="0" dirty="0">
                        <a:solidFill>
                          <a:schemeClr val="tx1"/>
                        </a:solidFill>
                        <a:latin typeface="+mn-lt"/>
                      </a:endParaRPr>
                    </a:p>
                  </a:txBody>
                  <a:tcPr marL="86705" marR="86705" marT="43352" marB="43352">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endParaRPr lang="en-US" sz="1500" b="1" noProof="0" dirty="0">
                        <a:solidFill>
                          <a:schemeClr val="tx1"/>
                        </a:solidFill>
                        <a:latin typeface="+mn-lt"/>
                      </a:endParaRPr>
                    </a:p>
                  </a:txBody>
                  <a:tcPr marL="86705" marR="86705" marT="43352" marB="43352">
                    <a:lnL w="762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endParaRPr lang="en-US" sz="1500" b="1" noProof="0" dirty="0">
                        <a:solidFill>
                          <a:schemeClr val="tx1"/>
                        </a:solidFill>
                        <a:latin typeface="+mn-lt"/>
                      </a:endParaRPr>
                    </a:p>
                  </a:txBody>
                  <a:tcPr marL="86705" marR="86705" marT="43352" marB="43352">
                    <a:lnL w="12700" cmpd="sng">
                      <a:noFill/>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endParaRPr lang="en-US" sz="1500" b="1" noProof="0" dirty="0">
                        <a:solidFill>
                          <a:schemeClr val="tx1"/>
                        </a:solidFill>
                        <a:latin typeface="+mn-lt"/>
                      </a:endParaRPr>
                    </a:p>
                  </a:txBody>
                  <a:tcPr marL="86705" marR="86705" marT="43352" marB="43352">
                    <a:lnL w="12700" cmpd="sng">
                      <a:noFill/>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endParaRPr lang="en-US" sz="1500" b="1" noProof="0" dirty="0">
                        <a:solidFill>
                          <a:schemeClr val="tx1"/>
                        </a:solidFill>
                        <a:latin typeface="+mn-lt"/>
                      </a:endParaRPr>
                    </a:p>
                  </a:txBody>
                  <a:tcPr marL="86705" marR="86705" marT="43352" marB="43352">
                    <a:lnL w="12700" cmpd="sng">
                      <a:noFill/>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endParaRPr lang="en-US" sz="1500" b="1" noProof="0">
                        <a:solidFill>
                          <a:schemeClr val="tx1"/>
                        </a:solidFill>
                        <a:latin typeface="+mn-lt"/>
                      </a:endParaRPr>
                    </a:p>
                  </a:txBody>
                  <a:tcPr marL="86705" marR="86705" marT="43352" marB="43352">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611635283"/>
                  </a:ext>
                </a:extLst>
              </a:tr>
              <a:tr h="3347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b="1" noProof="0" dirty="0">
                        <a:solidFill>
                          <a:schemeClr val="tx1"/>
                        </a:solidFill>
                        <a:latin typeface="+mn-lt"/>
                      </a:endParaRPr>
                    </a:p>
                  </a:txBody>
                  <a:tcPr marL="86705" marR="86705" marT="43352" marB="433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gridSpan="4">
                  <a:txBody>
                    <a:bodyPr/>
                    <a:lstStyle/>
                    <a:p>
                      <a:pPr algn="ctr"/>
                      <a:r>
                        <a:rPr lang="en-US" sz="1500" b="1" noProof="0" dirty="0">
                          <a:solidFill>
                            <a:schemeClr val="tx1"/>
                          </a:solidFill>
                          <a:latin typeface="+mn-lt"/>
                        </a:rPr>
                        <a:t>Taproot TX</a:t>
                      </a:r>
                    </a:p>
                  </a:txBody>
                  <a:tcPr marL="86705" marR="86705" marT="43352" marB="433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l"/>
                      <a:r>
                        <a:rPr lang="en-US" sz="1500" b="1" noProof="0" dirty="0">
                          <a:solidFill>
                            <a:schemeClr val="tx1"/>
                          </a:solidFill>
                          <a:latin typeface="+mn-lt"/>
                        </a:rPr>
                        <a:t>Commitment TX</a:t>
                      </a:r>
                    </a:p>
                  </a:txBody>
                  <a:tcPr marL="86705" marR="86705" marT="43352" marB="43352">
                    <a:lnL w="12700" cmpd="sng">
                      <a:noFill/>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lang="en-US" sz="1500" b="1" noProof="0" dirty="0">
                        <a:solidFill>
                          <a:srgbClr val="00B050"/>
                        </a:solidFill>
                        <a:latin typeface="+mn-lt"/>
                      </a:endParaRPr>
                    </a:p>
                  </a:txBody>
                  <a:tcPr marL="86705" marR="86705" marT="43352" marB="43352">
                    <a:lnL w="12700" cmpd="sng">
                      <a:noFill/>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l"/>
                      <a:endParaRPr lang="en-US" sz="1500" b="1" noProof="0" dirty="0">
                        <a:solidFill>
                          <a:schemeClr val="tx1"/>
                        </a:solidFill>
                        <a:latin typeface="+mn-lt"/>
                      </a:endParaRPr>
                    </a:p>
                  </a:txBody>
                  <a:tcPr marL="86705" marR="86705" marT="43352" marB="43352">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endParaRPr lang="en-US" sz="1500" b="1" noProof="0">
                        <a:solidFill>
                          <a:schemeClr val="tx1"/>
                        </a:solidFill>
                        <a:latin typeface="+mn-lt"/>
                      </a:endParaRPr>
                    </a:p>
                  </a:txBody>
                  <a:tcPr marL="86705" marR="86705" marT="43352" marB="433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00161549"/>
                  </a:ext>
                </a:extLst>
              </a:tr>
              <a:tr h="3347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b="1" noProof="0">
                        <a:solidFill>
                          <a:schemeClr val="tx1"/>
                        </a:solidFill>
                        <a:latin typeface="+mn-lt"/>
                      </a:endParaRPr>
                    </a:p>
                  </a:txBody>
                  <a:tcPr marL="86705" marR="86705" marT="43352" marB="43352">
                    <a:lnL w="12700" cap="flat" cmpd="sng" algn="ctr">
                      <a:solidFill>
                        <a:schemeClr val="tx1"/>
                      </a:solidFill>
                      <a:prstDash val="solid"/>
                      <a:round/>
                      <a:headEnd type="none" w="med" len="med"/>
                      <a:tailEnd type="none" w="med" len="med"/>
                    </a:lnL>
                    <a:lnR w="12700" cmpd="sng">
                      <a:noFill/>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gridSpan="4">
                  <a:txBody>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lang="en-US" sz="1500" b="1" noProof="0" dirty="0">
                          <a:solidFill>
                            <a:schemeClr val="tx1"/>
                          </a:solidFill>
                          <a:latin typeface="+mn-lt"/>
                        </a:rPr>
                        <a:t>Input </a:t>
                      </a:r>
                      <a:r>
                        <a:rPr lang="en-US" sz="1500" b="0" i="1" noProof="0" dirty="0">
                          <a:solidFill>
                            <a:schemeClr val="tx1"/>
                          </a:solidFill>
                          <a:latin typeface="+mn-lt"/>
                        </a:rPr>
                        <a:t>(e.g. lightning </a:t>
                      </a:r>
                      <a:r>
                        <a:rPr lang="en-US" sz="1500" b="0" i="1" u="none" noProof="0" dirty="0">
                          <a:solidFill>
                            <a:schemeClr val="tx1"/>
                          </a:solidFill>
                          <a:latin typeface="+mn-lt"/>
                        </a:rPr>
                        <a:t>channel funding TX)</a:t>
                      </a:r>
                    </a:p>
                  </a:txBody>
                  <a:tcPr marL="14768" marR="14768" marT="7384" marB="7384" anchor="b">
                    <a:lnL w="76200" cap="flat" cmpd="sng" algn="ctr">
                      <a:noFill/>
                      <a:prstDash val="solid"/>
                      <a:round/>
                      <a:headEnd type="none" w="med" len="med"/>
                      <a:tailEnd type="none" w="med" len="med"/>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lang="en-US" sz="300" b="0" i="1" u="none" noProof="0" dirty="0">
                        <a:solidFill>
                          <a:schemeClr val="tx1"/>
                        </a:solidFill>
                        <a:latin typeface="+mn-lt"/>
                      </a:endParaRPr>
                    </a:p>
                  </a:txBody>
                  <a:tcPr marL="16776" marR="16776" marT="8388" marB="8388">
                    <a:lnL w="12700" cmpd="sng">
                      <a:noFill/>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l"/>
                      <a:endParaRPr lang="en-US" sz="300" b="1" noProof="0" dirty="0">
                        <a:solidFill>
                          <a:schemeClr val="tx1"/>
                        </a:solidFill>
                        <a:latin typeface="+mn-lt"/>
                      </a:endParaRPr>
                    </a:p>
                  </a:txBody>
                  <a:tcPr marL="16776" marR="16776" marT="8388" marB="8388">
                    <a:lnL w="12700" cmpd="sng">
                      <a:noFill/>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l"/>
                      <a:endParaRPr lang="en-US" sz="300" b="1" noProof="0" dirty="0">
                        <a:solidFill>
                          <a:schemeClr val="tx1"/>
                        </a:solidFill>
                        <a:latin typeface="+mn-lt"/>
                      </a:endParaRPr>
                    </a:p>
                  </a:txBody>
                  <a:tcPr marL="16776" marR="16776" marT="8388" marB="8388">
                    <a:lnL w="12700" cmpd="sng">
                      <a:noFill/>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endParaRPr lang="en-US" sz="1500" b="1" noProof="0" dirty="0">
                        <a:solidFill>
                          <a:schemeClr val="tx1"/>
                        </a:solidFill>
                        <a:latin typeface="+mn-lt"/>
                      </a:endParaRPr>
                    </a:p>
                  </a:txBody>
                  <a:tcPr marL="86705" marR="86705" marT="43352" marB="43352">
                    <a:lnL w="12700" cmpd="sng">
                      <a:noFill/>
                    </a:lnL>
                    <a:lnR w="12700" cap="flat" cmpd="sng" algn="ctr">
                      <a:solidFill>
                        <a:schemeClr val="tx1"/>
                      </a:solidFill>
                      <a:prstDash val="solid"/>
                      <a:round/>
                      <a:headEnd type="none" w="med" len="med"/>
                      <a:tailEnd type="none" w="med" len="med"/>
                    </a:lnR>
                    <a:lnT w="762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65045678"/>
                  </a:ext>
                </a:extLst>
              </a:tr>
              <a:tr h="585311">
                <a:tc>
                  <a:txBody>
                    <a:bodyPr/>
                    <a:lstStyle/>
                    <a:p>
                      <a:pPr algn="l"/>
                      <a:endParaRPr lang="en-US" sz="1500" b="1" noProof="0" dirty="0">
                        <a:solidFill>
                          <a:schemeClr val="tx1"/>
                        </a:solidFill>
                        <a:latin typeface="+mn-lt"/>
                      </a:endParaRPr>
                    </a:p>
                  </a:txBody>
                  <a:tcPr marL="86705" marR="86705" marT="43352" marB="433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u="none" noProof="0" dirty="0">
                          <a:solidFill>
                            <a:srgbClr val="00B0F0"/>
                          </a:solidFill>
                          <a:latin typeface="+mn-lt"/>
                        </a:rPr>
                        <a:t>Sig A: </a:t>
                      </a:r>
                      <a:r>
                        <a:rPr kumimoji="0" lang="en-US" sz="1400" b="0" i="0" u="none" strike="noStrike" kern="1200" cap="none" spc="0" normalizeH="0" baseline="0" noProof="0" dirty="0">
                          <a:ln>
                            <a:noFill/>
                          </a:ln>
                          <a:solidFill>
                            <a:prstClr val="black"/>
                          </a:solidFill>
                          <a:effectLst/>
                          <a:uLnTx/>
                          <a:uFillTx/>
                          <a:latin typeface="+mn-lt"/>
                          <a:ea typeface="+mn-ea"/>
                          <a:cs typeface="+mn-cs"/>
                        </a:rPr>
                        <a:t>(</a:t>
                      </a:r>
                      <a:r>
                        <a:rPr kumimoji="0" lang="en-US" sz="1400" b="0" i="0" u="none" strike="noStrike" kern="1200" cap="none" spc="0" normalizeH="0" baseline="0" noProof="0" dirty="0">
                          <a:ln>
                            <a:noFill/>
                          </a:ln>
                          <a:solidFill>
                            <a:srgbClr val="FFFF00"/>
                          </a:solidFill>
                          <a:effectLst/>
                          <a:uLnTx/>
                          <a:uFillTx/>
                          <a:latin typeface="+mn-lt"/>
                          <a:ea typeface="+mn-ea"/>
                          <a:cs typeface="+mn-cs"/>
                        </a:rPr>
                        <a:t>𝑅</a:t>
                      </a:r>
                      <a:r>
                        <a:rPr kumimoji="0" lang="en-US" sz="1400" b="0" i="1" u="none" strike="noStrike" kern="1200" cap="none" spc="0" normalizeH="0" baseline="0" noProof="0" dirty="0">
                          <a:ln>
                            <a:noFill/>
                          </a:ln>
                          <a:solidFill>
                            <a:prstClr val="black"/>
                          </a:solidFill>
                          <a:effectLst/>
                          <a:uLnTx/>
                          <a:uFillTx/>
                          <a:latin typeface="+mn-lt"/>
                          <a:ea typeface="+mn-ea"/>
                          <a:cs typeface="+mn-cs"/>
                        </a:rPr>
                        <a:t>,</a:t>
                      </a:r>
                      <a:r>
                        <a:rPr kumimoji="0" lang="en-US" sz="1400" b="0" i="1" u="none" strike="noStrike" kern="1200" cap="none" spc="0" normalizeH="0" baseline="0" noProof="0" dirty="0">
                          <a:ln>
                            <a:noFill/>
                          </a:ln>
                          <a:solidFill>
                            <a:prstClr val="white"/>
                          </a:solidFill>
                          <a:effectLst/>
                          <a:uLnTx/>
                          <a:uFillTx/>
                          <a:latin typeface="+mn-lt"/>
                          <a:ea typeface="+mn-ea"/>
                          <a:cs typeface="+mn-cs"/>
                        </a:rPr>
                        <a:t> </a:t>
                      </a:r>
                      <a:r>
                        <a:rPr kumimoji="0" lang="en-US" sz="1400" b="0" i="0" u="none" strike="noStrike" kern="1200" cap="none" spc="0" normalizeH="0" baseline="0" noProof="0" dirty="0">
                          <a:ln>
                            <a:noFill/>
                          </a:ln>
                          <a:solidFill>
                            <a:srgbClr val="FF40FF"/>
                          </a:solidFill>
                          <a:effectLst/>
                          <a:uLnTx/>
                          <a:uFillTx/>
                          <a:latin typeface="+mn-lt"/>
                          <a:ea typeface="+mn-ea"/>
                          <a:cs typeface="+mn-cs"/>
                        </a:rPr>
                        <a:t>𝑠</a:t>
                      </a:r>
                      <a:r>
                        <a:rPr kumimoji="0" lang="en-US" sz="1400" b="0" i="0" u="none" strike="noStrike" kern="1200" cap="none" spc="0" normalizeH="0" baseline="0" noProof="0" dirty="0">
                          <a:ln>
                            <a:noFill/>
                          </a:ln>
                          <a:solidFill>
                            <a:prstClr val="black"/>
                          </a:solidFill>
                          <a:effectLst/>
                          <a:uLnTx/>
                          <a:uFillTx/>
                          <a:latin typeface="+mn-lt"/>
                          <a:ea typeface="+mn-ea"/>
                          <a:cs typeface="+mn-cs"/>
                        </a:rPr>
                        <a:t>)</a:t>
                      </a:r>
                      <a:r>
                        <a:rPr kumimoji="0" lang="en-US" sz="1400" b="0" i="0" u="none" strike="noStrike" kern="1200" cap="none" spc="0" normalizeH="0" baseline="-25000" noProof="0" dirty="0">
                          <a:ln>
                            <a:noFill/>
                          </a:ln>
                          <a:solidFill>
                            <a:srgbClr val="00B0F0"/>
                          </a:solidFill>
                          <a:effectLst/>
                          <a:uLnTx/>
                          <a:uFillTx/>
                          <a:latin typeface="+mn-lt"/>
                          <a:ea typeface="+mn-ea"/>
                          <a:cs typeface="+mn-cs"/>
                        </a:rPr>
                        <a:t>A</a:t>
                      </a:r>
                      <a:r>
                        <a:rPr lang="en-US" sz="1400" b="1" u="none" noProof="0" dirty="0">
                          <a:solidFill>
                            <a:schemeClr val="accent2"/>
                          </a:solidFill>
                          <a:latin typeface="+mn-lt"/>
                        </a:rPr>
                        <a:t>   </a:t>
                      </a:r>
                      <a:r>
                        <a:rPr lang="en-US" sz="1400" b="1" noProof="0" dirty="0">
                          <a:latin typeface="+mn-lt"/>
                        </a:rPr>
                        <a:t>✓</a:t>
                      </a:r>
                      <a:endParaRPr kumimoji="0" lang="en-US" sz="1400" b="1"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u="none" noProof="0" dirty="0">
                          <a:solidFill>
                            <a:srgbClr val="00B0F0"/>
                          </a:solidFill>
                          <a:latin typeface="+mn-lt"/>
                        </a:rPr>
                        <a:t>Sig B: </a:t>
                      </a:r>
                      <a:r>
                        <a:rPr lang="en-US" sz="1400" dirty="0">
                          <a:solidFill>
                            <a:schemeClr val="tx1"/>
                          </a:solidFill>
                        </a:rPr>
                        <a:t>(</a:t>
                      </a:r>
                      <a:r>
                        <a:rPr lang="en-US" sz="1400" dirty="0">
                          <a:solidFill>
                            <a:srgbClr val="FFFF00"/>
                          </a:solidFill>
                        </a:rPr>
                        <a:t>𝑅</a:t>
                      </a:r>
                      <a:r>
                        <a:rPr lang="en-US" sz="1400" i="1" dirty="0">
                          <a:solidFill>
                            <a:schemeClr val="tx1"/>
                          </a:solidFill>
                        </a:rPr>
                        <a:t>,</a:t>
                      </a:r>
                      <a:r>
                        <a:rPr lang="en-US" sz="1400" i="1" dirty="0">
                          <a:solidFill>
                            <a:schemeClr val="bg1"/>
                          </a:solidFill>
                        </a:rPr>
                        <a:t> </a:t>
                      </a:r>
                      <a:r>
                        <a:rPr lang="en-US" sz="1400" dirty="0">
                          <a:solidFill>
                            <a:srgbClr val="FF40FF"/>
                          </a:solidFill>
                        </a:rPr>
                        <a:t>𝑠</a:t>
                      </a:r>
                      <a:r>
                        <a:rPr lang="en-US" sz="1400" dirty="0">
                          <a:solidFill>
                            <a:schemeClr val="tx1"/>
                          </a:solidFill>
                        </a:rPr>
                        <a:t>)</a:t>
                      </a:r>
                      <a:r>
                        <a:rPr lang="en-US" sz="1400" baseline="-25000" dirty="0">
                          <a:solidFill>
                            <a:srgbClr val="00B0F0"/>
                          </a:solidFill>
                        </a:rPr>
                        <a:t>B</a:t>
                      </a:r>
                      <a:r>
                        <a:rPr lang="en-US" sz="1400" dirty="0">
                          <a:solidFill>
                            <a:schemeClr val="tx1"/>
                          </a:solidFill>
                        </a:rPr>
                        <a:t> </a:t>
                      </a:r>
                      <a:r>
                        <a:rPr lang="en-US" sz="1400" b="1" u="none" noProof="0" dirty="0">
                          <a:solidFill>
                            <a:schemeClr val="accent2"/>
                          </a:solidFill>
                          <a:latin typeface="+mn-lt"/>
                        </a:rPr>
                        <a:t>  </a:t>
                      </a:r>
                      <a:r>
                        <a:rPr kumimoji="0" lang="en-US" sz="1400" b="1" i="0" u="none" strike="noStrike" kern="1200" cap="none" spc="0" normalizeH="0" baseline="0" noProof="0" dirty="0">
                          <a:ln>
                            <a:noFill/>
                          </a:ln>
                          <a:solidFill>
                            <a:prstClr val="black"/>
                          </a:solidFill>
                          <a:effectLst/>
                          <a:uLnTx/>
                          <a:uFillTx/>
                          <a:latin typeface="+mn-lt"/>
                          <a:ea typeface="+mn-ea"/>
                          <a:cs typeface="+mn-cs"/>
                        </a:rPr>
                        <a:t> ⬜</a:t>
                      </a:r>
                    </a:p>
                  </a:txBody>
                  <a:tcPr marL="112718" marR="112718" marT="56356" marB="56356">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endParaRPr lang="en-US" sz="1500" b="0" i="1" u="none" noProof="0" dirty="0">
                        <a:solidFill>
                          <a:schemeClr val="tx1"/>
                        </a:solidFill>
                        <a:latin typeface="+mn-lt"/>
                      </a:endParaRPr>
                    </a:p>
                  </a:txBody>
                  <a:tcPr marL="86705" marR="86705" marT="43352" marB="4335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b="1" u="sng" noProof="0" dirty="0">
                        <a:solidFill>
                          <a:schemeClr val="tx1"/>
                        </a:solidFill>
                        <a:latin typeface="+mn-lt"/>
                      </a:endParaRPr>
                    </a:p>
                  </a:txBody>
                  <a:tcPr marL="86705" marR="86705" marT="43352" marB="4335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500" b="0" noProof="0" dirty="0">
                          <a:solidFill>
                            <a:schemeClr val="bg1"/>
                          </a:solidFill>
                          <a:latin typeface="+mn-lt"/>
                        </a:rPr>
                        <a:t>1 BTC</a:t>
                      </a:r>
                    </a:p>
                  </a:txBody>
                  <a:tcPr marL="86705" marR="86705" marT="43352" marB="4335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endParaRPr lang="en-US" sz="1500" b="1" noProof="0" dirty="0">
                        <a:solidFill>
                          <a:schemeClr val="tx1"/>
                        </a:solidFill>
                        <a:latin typeface="+mn-lt"/>
                      </a:endParaRPr>
                    </a:p>
                  </a:txBody>
                  <a:tcPr marL="86705" marR="86705" marT="43352" marB="433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242852602"/>
                  </a:ext>
                </a:extLst>
              </a:tr>
              <a:tr h="334762">
                <a:tc>
                  <a:txBody>
                    <a:bodyPr/>
                    <a:lstStyle/>
                    <a:p>
                      <a:pPr algn="l"/>
                      <a:endParaRPr lang="en-US" sz="1500" b="1" noProof="0">
                        <a:solidFill>
                          <a:schemeClr val="tx1"/>
                        </a:solidFill>
                        <a:latin typeface="+mn-lt"/>
                      </a:endParaRPr>
                    </a:p>
                  </a:txBody>
                  <a:tcPr marL="86705" marR="86705" marT="43352" marB="43352">
                    <a:lnL w="12700" cap="flat" cmpd="sng" algn="ctr">
                      <a:solidFill>
                        <a:schemeClr val="tx1"/>
                      </a:solidFill>
                      <a:prstDash val="solid"/>
                      <a:round/>
                      <a:headEnd type="none" w="med" len="med"/>
                      <a:tailEnd type="none" w="med" len="med"/>
                    </a:lnL>
                    <a:lnR w="28575" cap="flat" cmpd="sng" algn="ctr">
                      <a:noFill/>
                      <a:prstDash val="sysDash"/>
                      <a:round/>
                      <a:headEnd type="none" w="med" len="med"/>
                      <a:tailEnd type="none" w="med" len="med"/>
                    </a:lnR>
                    <a:lnT w="28575"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gridSpan="4">
                  <a:txBody>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lang="en-US" sz="1500" b="1" noProof="0" dirty="0">
                          <a:solidFill>
                            <a:schemeClr val="tx1"/>
                          </a:solidFill>
                          <a:latin typeface="+mn-lt"/>
                        </a:rPr>
                        <a:t>Output</a:t>
                      </a:r>
                      <a:endParaRPr lang="en-US" sz="1500" b="0" i="1" noProof="0" dirty="0">
                        <a:solidFill>
                          <a:schemeClr val="tx1"/>
                        </a:solidFill>
                        <a:latin typeface="+mn-lt"/>
                      </a:endParaRPr>
                    </a:p>
                  </a:txBody>
                  <a:tcPr marL="14768" marR="14768" marT="7384" marB="7384" anchor="b">
                    <a:lnL w="76200" cap="flat" cmpd="sng" algn="ctr">
                      <a:noFill/>
                      <a:prstDash val="solid"/>
                      <a:round/>
                      <a:headEnd type="none" w="med" len="med"/>
                      <a:tailEnd type="none" w="med" len="med"/>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l"/>
                      <a:endParaRPr lang="en-US" sz="300" b="1" noProof="0" dirty="0">
                        <a:solidFill>
                          <a:schemeClr val="tx1"/>
                        </a:solidFill>
                        <a:latin typeface="+mn-lt"/>
                      </a:endParaRPr>
                    </a:p>
                  </a:txBody>
                  <a:tcPr marL="16776" marR="16776" marT="8388" marB="8388">
                    <a:lnL w="28575" cap="flat" cmpd="sng" algn="ctr">
                      <a:noFill/>
                      <a:prstDash val="sysDash"/>
                      <a:round/>
                      <a:headEnd type="none" w="med" len="med"/>
                      <a:tailEnd type="none" w="med" len="med"/>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l"/>
                      <a:endParaRPr lang="en-US" sz="300" b="1" noProof="0" dirty="0">
                        <a:solidFill>
                          <a:schemeClr val="tx1"/>
                        </a:solidFill>
                        <a:latin typeface="+mn-lt"/>
                      </a:endParaRPr>
                    </a:p>
                  </a:txBody>
                  <a:tcPr marL="16776" marR="16776" marT="8388" marB="8388">
                    <a:lnL w="28575" cap="flat" cmpd="sng" algn="ctr">
                      <a:noFill/>
                      <a:prstDash val="sysDash"/>
                      <a:round/>
                      <a:headEnd type="none" w="med" len="med"/>
                      <a:tailEnd type="none" w="med" len="med"/>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l"/>
                      <a:endParaRPr lang="en-US" sz="300" b="1" noProof="0" dirty="0">
                        <a:solidFill>
                          <a:schemeClr val="tx1"/>
                        </a:solidFill>
                        <a:latin typeface="+mn-lt"/>
                      </a:endParaRPr>
                    </a:p>
                  </a:txBody>
                  <a:tcPr marL="16776" marR="16776" marT="8388" marB="8388">
                    <a:lnL w="28575" cap="flat" cmpd="sng" algn="ctr">
                      <a:noFill/>
                      <a:prstDash val="sysDash"/>
                      <a:round/>
                      <a:headEnd type="none" w="med" len="med"/>
                      <a:tailEnd type="none" w="med" len="med"/>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endParaRPr lang="en-US" sz="1500" b="1" noProof="0" dirty="0">
                        <a:solidFill>
                          <a:schemeClr val="tx1"/>
                        </a:solidFill>
                        <a:latin typeface="+mn-lt"/>
                      </a:endParaRPr>
                    </a:p>
                  </a:txBody>
                  <a:tcPr marL="86705" marR="86705" marT="43352" marB="43352">
                    <a:lnL w="28575" cap="flat" cmpd="sng" algn="ctr">
                      <a:noFill/>
                      <a:prstDash val="sysDash"/>
                      <a:round/>
                      <a:headEnd type="none" w="med" len="med"/>
                      <a:tailEnd type="none" w="med" len="med"/>
                    </a:lnL>
                    <a:lnR w="12700" cap="flat" cmpd="sng" algn="ctr">
                      <a:solidFill>
                        <a:schemeClr val="tx1"/>
                      </a:solidFill>
                      <a:prstDash val="solid"/>
                      <a:round/>
                      <a:headEnd type="none" w="med" len="med"/>
                      <a:tailEnd type="none" w="med" len="med"/>
                    </a:lnR>
                    <a:lnT w="28575"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917562486"/>
                  </a:ext>
                </a:extLst>
              </a:tr>
              <a:tr h="551826">
                <a:tc>
                  <a:txBody>
                    <a:bodyPr/>
                    <a:lstStyle/>
                    <a:p>
                      <a:pPr algn="l"/>
                      <a:endParaRPr lang="en-US" sz="1500" b="1" noProof="0" dirty="0">
                        <a:solidFill>
                          <a:schemeClr val="tx1"/>
                        </a:solidFill>
                        <a:latin typeface="+mn-lt"/>
                      </a:endParaRPr>
                    </a:p>
                  </a:txBody>
                  <a:tcPr marL="86705" marR="86705" marT="43352" marB="433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lang="en-US" sz="1500" b="0" i="1" u="none" noProof="0" dirty="0">
                          <a:solidFill>
                            <a:schemeClr val="tx1"/>
                          </a:solidFill>
                          <a:latin typeface="+mn-lt"/>
                        </a:rPr>
                        <a:t>P2TR</a:t>
                      </a:r>
                      <a:r>
                        <a:rPr lang="en-US" sz="1500" b="1" u="none" noProof="0" dirty="0">
                          <a:solidFill>
                            <a:srgbClr val="00B0F0"/>
                          </a:solidFill>
                          <a:latin typeface="+mn-lt"/>
                        </a:rPr>
                        <a:t> </a:t>
                      </a:r>
                      <a:r>
                        <a:rPr lang="en-US" sz="1500" b="0" u="none" noProof="0" dirty="0">
                          <a:solidFill>
                            <a:schemeClr val="tx1"/>
                          </a:solidFill>
                          <a:latin typeface="+mn-lt"/>
                        </a:rPr>
                        <a:t>(Pay to taproot)</a:t>
                      </a:r>
                    </a:p>
                    <a:p>
                      <a:pPr marL="0" marR="0" lvl="0" indent="0" algn="l" defTabSz="514350" rtl="0" eaLnBrk="1" fontAlgn="auto" latinLnBrk="0" hangingPunct="1">
                        <a:lnSpc>
                          <a:spcPct val="100000"/>
                        </a:lnSpc>
                        <a:spcBef>
                          <a:spcPts val="0"/>
                        </a:spcBef>
                        <a:spcAft>
                          <a:spcPts val="0"/>
                        </a:spcAft>
                        <a:buClrTx/>
                        <a:buSzTx/>
                        <a:buFontTx/>
                        <a:buNone/>
                        <a:tabLst/>
                        <a:defRPr/>
                      </a:pPr>
                      <a:r>
                        <a:rPr lang="en-US" sz="1600" dirty="0">
                          <a:solidFill>
                            <a:srgbClr val="00B0F0"/>
                          </a:solidFill>
                        </a:rPr>
                        <a:t>𝑌*</a:t>
                      </a:r>
                      <a:r>
                        <a:rPr lang="en-US" sz="1600" baseline="-25000" dirty="0">
                          <a:solidFill>
                            <a:srgbClr val="00B0F0"/>
                          </a:solidFill>
                        </a:rPr>
                        <a:t>comb</a:t>
                      </a:r>
                      <a:r>
                        <a:rPr lang="en-US" sz="1600" dirty="0">
                          <a:solidFill>
                            <a:schemeClr val="bg1"/>
                          </a:solidFill>
                        </a:rPr>
                        <a:t> </a:t>
                      </a:r>
                      <a:endParaRPr lang="en-US" sz="1500" b="1" u="none" baseline="-25000" noProof="0" dirty="0">
                        <a:solidFill>
                          <a:schemeClr val="tx1"/>
                        </a:solidFill>
                        <a:latin typeface="+mn-lt"/>
                      </a:endParaRPr>
                    </a:p>
                  </a:txBody>
                  <a:tcPr marL="86705" marR="86705" marT="43352" marB="4335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b="1" u="none" noProof="0" dirty="0">
                        <a:solidFill>
                          <a:srgbClr val="00B050"/>
                        </a:solidFill>
                        <a:latin typeface="+mn-lt"/>
                      </a:endParaRPr>
                    </a:p>
                  </a:txBody>
                  <a:tcPr marL="86705" marR="86705" marT="43352" marB="4335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b="1" noProof="0" dirty="0">
                        <a:solidFill>
                          <a:schemeClr val="tx1"/>
                        </a:solidFill>
                        <a:latin typeface="+mn-lt"/>
                      </a:endParaRPr>
                    </a:p>
                  </a:txBody>
                  <a:tcPr marL="86705" marR="86705" marT="43352" marB="4335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r"/>
                      <a:r>
                        <a:rPr lang="en-US" sz="1500" b="0" noProof="0" dirty="0">
                          <a:solidFill>
                            <a:schemeClr val="bg1"/>
                          </a:solidFill>
                          <a:latin typeface="+mn-lt"/>
                        </a:rPr>
                        <a:t>1 BTC</a:t>
                      </a:r>
                    </a:p>
                  </a:txBody>
                  <a:tcPr marL="86705" marR="86705" marT="43352" marB="433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endParaRPr lang="en-US" sz="1500" b="1" noProof="0" dirty="0">
                        <a:solidFill>
                          <a:schemeClr val="tx1"/>
                        </a:solidFill>
                        <a:latin typeface="+mn-lt"/>
                      </a:endParaRPr>
                    </a:p>
                  </a:txBody>
                  <a:tcPr marL="86705" marR="86705" marT="43352" marB="433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7525815"/>
                  </a:ext>
                </a:extLst>
              </a:tr>
              <a:tr h="334762">
                <a:tc>
                  <a:txBody>
                    <a:bodyPr/>
                    <a:lstStyle/>
                    <a:p>
                      <a:pPr algn="l"/>
                      <a:endParaRPr lang="en-US" sz="1500" b="1" noProof="0">
                        <a:solidFill>
                          <a:schemeClr val="tx1"/>
                        </a:solidFill>
                        <a:latin typeface="+mn-lt"/>
                      </a:endParaRPr>
                    </a:p>
                  </a:txBody>
                  <a:tcPr marL="86705" marR="86705" marT="43352" marB="43352">
                    <a:lnL w="12700" cap="flat" cmpd="sng" algn="ctr">
                      <a:solidFill>
                        <a:schemeClr val="tx1"/>
                      </a:solidFill>
                      <a:prstDash val="solid"/>
                      <a:round/>
                      <a:headEnd type="none" w="med" len="med"/>
                      <a:tailEnd type="none" w="med" len="med"/>
                    </a:lnL>
                    <a:lnR w="28575" cap="flat" cmpd="sng" algn="ctr">
                      <a:noFill/>
                      <a:prstDash val="sysDash"/>
                      <a:round/>
                      <a:headEnd type="none" w="med" len="med"/>
                      <a:tailEnd type="none" w="med" len="med"/>
                    </a:lnR>
                    <a:lnT w="28575" cap="flat" cmpd="sng" algn="ctr">
                      <a:no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gridSpan="3">
                  <a:txBody>
                    <a:bodyPr/>
                    <a:lstStyle/>
                    <a:p>
                      <a:pPr marL="0" marR="0" lvl="0" indent="0" algn="l" defTabSz="1620003"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dirty="0">
                        <a:ln>
                          <a:noFill/>
                        </a:ln>
                        <a:solidFill>
                          <a:schemeClr val="tx1"/>
                        </a:solidFill>
                        <a:effectLst/>
                        <a:uLnTx/>
                        <a:uFillTx/>
                        <a:latin typeface="+mn-lt"/>
                        <a:ea typeface="+mn-ea"/>
                        <a:cs typeface="+mn-cs"/>
                      </a:endParaRPr>
                    </a:p>
                  </a:txBody>
                  <a:tcPr marL="14768" marR="14768" marT="7384" marB="7384">
                    <a:lnL w="76200" cap="flat" cmpd="sng" algn="ctr">
                      <a:noFill/>
                      <a:prstDash val="solid"/>
                      <a:round/>
                      <a:headEnd type="none" w="med" len="med"/>
                      <a:tailEnd type="none" w="med" len="med"/>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l"/>
                      <a:endParaRPr lang="en-US" sz="300" b="1" noProof="0" dirty="0">
                        <a:solidFill>
                          <a:schemeClr val="tx1"/>
                        </a:solidFill>
                        <a:latin typeface="+mn-lt"/>
                      </a:endParaRPr>
                    </a:p>
                  </a:txBody>
                  <a:tcPr marL="16776" marR="16776" marT="8388" marB="8388">
                    <a:lnL w="28575" cap="flat" cmpd="sng" algn="ctr">
                      <a:noFill/>
                      <a:prstDash val="sysDash"/>
                      <a:round/>
                      <a:headEnd type="none" w="med" len="med"/>
                      <a:tailEnd type="none" w="med" len="med"/>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C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l"/>
                      <a:endParaRPr lang="en-US" sz="300" b="1" noProof="0" dirty="0">
                        <a:solidFill>
                          <a:schemeClr val="tx1"/>
                        </a:solidFill>
                        <a:latin typeface="+mn-lt"/>
                      </a:endParaRPr>
                    </a:p>
                  </a:txBody>
                  <a:tcPr marL="16776" marR="16776" marT="8388" marB="8388">
                    <a:lnL w="28575" cap="flat" cmpd="sng" algn="ctr">
                      <a:noFill/>
                      <a:prstDash val="sysDash"/>
                      <a:round/>
                      <a:headEnd type="none" w="med" len="med"/>
                      <a:tailEnd type="none" w="med" len="med"/>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C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endParaRPr lang="en-US" sz="1500" b="1" noProof="0" dirty="0">
                        <a:solidFill>
                          <a:schemeClr val="tx1"/>
                        </a:solidFill>
                        <a:latin typeface="+mn-lt"/>
                      </a:endParaRPr>
                    </a:p>
                  </a:txBody>
                  <a:tcPr marL="86705" marR="86705" marT="43352" marB="43352">
                    <a:lnL w="28575" cap="flat" cmpd="sng" algn="ctr">
                      <a:noFill/>
                      <a:prstDash val="sysDash"/>
                      <a:round/>
                      <a:headEnd type="none" w="med" len="med"/>
                      <a:tailEnd type="none" w="med" len="med"/>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endParaRPr lang="en-US" sz="1500" b="1" noProof="0" dirty="0">
                        <a:solidFill>
                          <a:schemeClr val="tx1"/>
                        </a:solidFill>
                        <a:latin typeface="+mn-lt"/>
                      </a:endParaRPr>
                    </a:p>
                  </a:txBody>
                  <a:tcPr marL="86705" marR="86705" marT="43352" marB="43352">
                    <a:lnL w="28575" cap="flat" cmpd="sng" algn="ctr">
                      <a:noFill/>
                      <a:prstDash val="sysDash"/>
                      <a:round/>
                      <a:headEnd type="none" w="med" len="med"/>
                      <a:tailEnd type="none" w="med" len="med"/>
                    </a:lnL>
                    <a:lnR w="12700" cap="flat" cmpd="sng" algn="ctr">
                      <a:solidFill>
                        <a:schemeClr val="tx1"/>
                      </a:solidFill>
                      <a:prstDash val="solid"/>
                      <a:round/>
                      <a:headEnd type="none" w="med" len="med"/>
                      <a:tailEnd type="none" w="med" len="med"/>
                    </a:lnR>
                    <a:lnT w="28575" cap="flat" cmpd="sng" algn="ctr">
                      <a:no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15759216"/>
                  </a:ext>
                </a:extLst>
              </a:tr>
            </a:tbl>
          </a:graphicData>
        </a:graphic>
      </p:graphicFrame>
      <p:sp>
        <p:nvSpPr>
          <p:cNvPr id="4" name="TextBox 3">
            <a:extLst>
              <a:ext uri="{FF2B5EF4-FFF2-40B4-BE49-F238E27FC236}">
                <a16:creationId xmlns:a16="http://schemas.microsoft.com/office/drawing/2014/main" id="{7FFD9C54-E6B9-2647-B912-0E83A3C2CD73}"/>
              </a:ext>
            </a:extLst>
          </p:cNvPr>
          <p:cNvSpPr txBox="1"/>
          <p:nvPr/>
        </p:nvSpPr>
        <p:spPr>
          <a:xfrm>
            <a:off x="3089914" y="1309154"/>
            <a:ext cx="620683" cy="461665"/>
          </a:xfrm>
          <a:prstGeom prst="rect">
            <a:avLst/>
          </a:prstGeom>
          <a:noFill/>
        </p:spPr>
        <p:txBody>
          <a:bodyPr wrap="none" rtlCol="0">
            <a:spAutoFit/>
          </a:bodyPr>
          <a:lstStyle/>
          <a:p>
            <a:pPr algn="l"/>
            <a:r>
              <a:rPr lang="en-US" sz="2400" dirty="0">
                <a:solidFill>
                  <a:schemeClr val="bg1"/>
                </a:solidFill>
              </a:rPr>
              <a:t>Old</a:t>
            </a:r>
          </a:p>
        </p:txBody>
      </p:sp>
      <p:sp>
        <p:nvSpPr>
          <p:cNvPr id="8" name="TextBox 7">
            <a:extLst>
              <a:ext uri="{FF2B5EF4-FFF2-40B4-BE49-F238E27FC236}">
                <a16:creationId xmlns:a16="http://schemas.microsoft.com/office/drawing/2014/main" id="{70E0ACCB-7E2B-C142-A9E6-A368D0A1371A}"/>
              </a:ext>
            </a:extLst>
          </p:cNvPr>
          <p:cNvSpPr txBox="1"/>
          <p:nvPr/>
        </p:nvSpPr>
        <p:spPr>
          <a:xfrm>
            <a:off x="8383844" y="1309153"/>
            <a:ext cx="755463" cy="461665"/>
          </a:xfrm>
          <a:prstGeom prst="rect">
            <a:avLst/>
          </a:prstGeom>
          <a:noFill/>
        </p:spPr>
        <p:txBody>
          <a:bodyPr wrap="none" rtlCol="0">
            <a:spAutoFit/>
          </a:bodyPr>
          <a:lstStyle/>
          <a:p>
            <a:pPr algn="l"/>
            <a:r>
              <a:rPr lang="en-US" sz="2400" dirty="0">
                <a:solidFill>
                  <a:schemeClr val="bg1"/>
                </a:solidFill>
              </a:rPr>
              <a:t>New</a:t>
            </a:r>
          </a:p>
        </p:txBody>
      </p:sp>
    </p:spTree>
    <p:extLst>
      <p:ext uri="{BB962C8B-B14F-4D97-AF65-F5344CB8AC3E}">
        <p14:creationId xmlns:p14="http://schemas.microsoft.com/office/powerpoint/2010/main" val="1389297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5D869-7165-1F43-A5BB-C092C4DAE0E5}"/>
              </a:ext>
            </a:extLst>
          </p:cNvPr>
          <p:cNvSpPr>
            <a:spLocks noGrp="1"/>
          </p:cNvSpPr>
          <p:nvPr>
            <p:ph type="title"/>
          </p:nvPr>
        </p:nvSpPr>
        <p:spPr/>
        <p:txBody>
          <a:bodyPr/>
          <a:lstStyle/>
          <a:p>
            <a:r>
              <a:rPr lang="en-US" dirty="0"/>
              <a:t>Outline today</a:t>
            </a:r>
          </a:p>
        </p:txBody>
      </p:sp>
      <p:sp>
        <p:nvSpPr>
          <p:cNvPr id="3" name="Content Placeholder 2">
            <a:extLst>
              <a:ext uri="{FF2B5EF4-FFF2-40B4-BE49-F238E27FC236}">
                <a16:creationId xmlns:a16="http://schemas.microsoft.com/office/drawing/2014/main" id="{91CB9FB0-82FD-FB44-99A6-DF1BC9A121A7}"/>
              </a:ext>
            </a:extLst>
          </p:cNvPr>
          <p:cNvSpPr>
            <a:spLocks noGrp="1"/>
          </p:cNvSpPr>
          <p:nvPr>
            <p:ph idx="1"/>
          </p:nvPr>
        </p:nvSpPr>
        <p:spPr/>
        <p:txBody>
          <a:bodyPr>
            <a:normAutofit/>
          </a:bodyPr>
          <a:lstStyle/>
          <a:p>
            <a:pPr marL="514350" indent="-514350">
              <a:buFont typeface="+mj-lt"/>
              <a:buAutoNum type="arabicPeriod"/>
            </a:pPr>
            <a:r>
              <a:rPr lang="en-US" dirty="0" err="1"/>
              <a:t>Schnorr</a:t>
            </a:r>
            <a:r>
              <a:rPr lang="en-US" dirty="0"/>
              <a:t> Signatures</a:t>
            </a:r>
          </a:p>
          <a:p>
            <a:pPr marL="971550" lvl="1" indent="-514350">
              <a:buFont typeface="+mj-lt"/>
              <a:buAutoNum type="romanLcPeriod"/>
            </a:pPr>
            <a:r>
              <a:rPr lang="en-US" dirty="0"/>
              <a:t>Recap</a:t>
            </a:r>
          </a:p>
          <a:p>
            <a:pPr marL="971550" lvl="1" indent="-514350">
              <a:buFont typeface="+mj-lt"/>
              <a:buAutoNum type="romanLcPeriod"/>
            </a:pPr>
            <a:r>
              <a:rPr lang="en-US" dirty="0"/>
              <a:t>Linearity</a:t>
            </a:r>
          </a:p>
          <a:p>
            <a:pPr marL="971550" lvl="1" indent="-514350">
              <a:buFont typeface="+mj-lt"/>
              <a:buAutoNum type="romanLcPeriod"/>
            </a:pPr>
            <a:r>
              <a:rPr lang="en-US" dirty="0"/>
              <a:t>Key aggregation</a:t>
            </a:r>
          </a:p>
          <a:p>
            <a:pPr marL="971550" lvl="1" indent="-514350">
              <a:buFont typeface="+mj-lt"/>
              <a:buAutoNum type="romanLcPeriod"/>
            </a:pPr>
            <a:r>
              <a:rPr lang="en-US" dirty="0"/>
              <a:t>Benefits compared to ECDSA</a:t>
            </a:r>
          </a:p>
          <a:p>
            <a:pPr marL="971550" lvl="1" indent="-514350">
              <a:buFont typeface="+mj-lt"/>
              <a:buAutoNum type="romanLcPeriod"/>
            </a:pPr>
            <a:r>
              <a:rPr lang="en-US" dirty="0"/>
              <a:t>Short excursion</a:t>
            </a:r>
          </a:p>
          <a:p>
            <a:pPr marL="514350" indent="-514350">
              <a:buFont typeface="+mj-lt"/>
              <a:buAutoNum type="arabicPeriod"/>
            </a:pPr>
            <a:r>
              <a:rPr lang="en-US" dirty="0" err="1"/>
              <a:t>MuSig</a:t>
            </a:r>
            <a:endParaRPr lang="en-US" dirty="0"/>
          </a:p>
          <a:p>
            <a:pPr marL="971550" lvl="1" indent="-514350">
              <a:buFont typeface="+mj-lt"/>
              <a:buAutoNum type="romanLcPeriod"/>
            </a:pPr>
            <a:r>
              <a:rPr lang="en-US" dirty="0"/>
              <a:t>Key aggregation problems</a:t>
            </a:r>
          </a:p>
          <a:p>
            <a:pPr marL="971550" lvl="1" indent="-514350">
              <a:buFont typeface="+mj-lt"/>
              <a:buAutoNum type="romanLcPeriod"/>
            </a:pPr>
            <a:r>
              <a:rPr lang="en-US" dirty="0"/>
              <a:t>Solutions</a:t>
            </a:r>
          </a:p>
          <a:p>
            <a:pPr marL="971550" lvl="1" indent="-514350">
              <a:buFont typeface="+mj-lt"/>
              <a:buAutoNum type="romanLcPeriod"/>
            </a:pPr>
            <a:r>
              <a:rPr lang="en-US" dirty="0"/>
              <a:t>MuSig2</a:t>
            </a:r>
          </a:p>
          <a:p>
            <a:pPr marL="514350" indent="-514350">
              <a:buFont typeface="+mj-lt"/>
              <a:buAutoNum type="arabicPeriod"/>
            </a:pPr>
            <a:r>
              <a:rPr lang="en-US" dirty="0"/>
              <a:t>Taproot: tweaked public key</a:t>
            </a:r>
          </a:p>
        </p:txBody>
      </p:sp>
      <p:sp>
        <p:nvSpPr>
          <p:cNvPr id="4" name="Slide Number Placeholder 3">
            <a:extLst>
              <a:ext uri="{FF2B5EF4-FFF2-40B4-BE49-F238E27FC236}">
                <a16:creationId xmlns:a16="http://schemas.microsoft.com/office/drawing/2014/main" id="{5C562DBD-03EC-D44C-AEB1-C909115128F8}"/>
              </a:ext>
            </a:extLst>
          </p:cNvPr>
          <p:cNvSpPr>
            <a:spLocks noGrp="1"/>
          </p:cNvSpPr>
          <p:nvPr>
            <p:ph type="sldNum" sz="quarter" idx="12"/>
          </p:nvPr>
        </p:nvSpPr>
        <p:spPr/>
        <p:txBody>
          <a:bodyPr/>
          <a:lstStyle/>
          <a:p>
            <a:fld id="{FC40A2A1-650E-4FC6-B74F-825C414AC4F8}" type="slidenum">
              <a:rPr lang="de-DE" smtClean="0"/>
              <a:t>2</a:t>
            </a:fld>
            <a:endParaRPr lang="de-DE"/>
          </a:p>
        </p:txBody>
      </p:sp>
    </p:spTree>
    <p:extLst>
      <p:ext uri="{BB962C8B-B14F-4D97-AF65-F5344CB8AC3E}">
        <p14:creationId xmlns:p14="http://schemas.microsoft.com/office/powerpoint/2010/main" val="445909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DBA9C9-136A-894F-9C1A-E8D0F4B393EB}"/>
              </a:ext>
            </a:extLst>
          </p:cNvPr>
          <p:cNvSpPr>
            <a:spLocks noGrp="1"/>
          </p:cNvSpPr>
          <p:nvPr>
            <p:ph type="title"/>
          </p:nvPr>
        </p:nvSpPr>
        <p:spPr/>
        <p:txBody>
          <a:bodyPr/>
          <a:lstStyle/>
          <a:p>
            <a:r>
              <a:rPr lang="en-US" dirty="0"/>
              <a:t>Taproot – Tweaked public key</a:t>
            </a:r>
          </a:p>
        </p:txBody>
      </p:sp>
      <p:sp>
        <p:nvSpPr>
          <p:cNvPr id="5" name="Content Placeholder 4">
            <a:extLst>
              <a:ext uri="{FF2B5EF4-FFF2-40B4-BE49-F238E27FC236}">
                <a16:creationId xmlns:a16="http://schemas.microsoft.com/office/drawing/2014/main" id="{7DA81CFC-5DA7-F848-A98D-60CB3D3525B0}"/>
              </a:ext>
            </a:extLst>
          </p:cNvPr>
          <p:cNvSpPr>
            <a:spLocks noGrp="1"/>
          </p:cNvSpPr>
          <p:nvPr>
            <p:ph idx="1"/>
          </p:nvPr>
        </p:nvSpPr>
        <p:spPr/>
        <p:txBody>
          <a:bodyPr>
            <a:normAutofit/>
          </a:bodyPr>
          <a:lstStyle/>
          <a:p>
            <a:pPr marL="0" indent="0">
              <a:buNone/>
            </a:pPr>
            <a:r>
              <a:rPr lang="en-US" sz="2400" dirty="0"/>
              <a:t>Two spending rules: Spending like it was</a:t>
            </a:r>
          </a:p>
          <a:p>
            <a:pPr marL="514350" indent="-514350">
              <a:buFont typeface="+mj-lt"/>
              <a:buAutoNum type="arabicPeriod"/>
            </a:pPr>
            <a:r>
              <a:rPr lang="en-US" sz="2400" dirty="0"/>
              <a:t>P2SH </a:t>
            </a:r>
            <a:r>
              <a:rPr lang="en-US" sz="2400" dirty="0">
                <a:solidFill>
                  <a:srgbClr val="00B0F0"/>
                </a:solidFill>
              </a:rPr>
              <a:t>𝑌*</a:t>
            </a:r>
            <a:r>
              <a:rPr lang="en-US" sz="2400" baseline="-25000" dirty="0">
                <a:solidFill>
                  <a:srgbClr val="00B0F0"/>
                </a:solidFill>
              </a:rPr>
              <a:t>comb</a:t>
            </a:r>
            <a:r>
              <a:rPr lang="en-US" sz="2400" dirty="0"/>
              <a:t> = </a:t>
            </a:r>
            <a:r>
              <a:rPr lang="en-US" sz="2400" dirty="0">
                <a:solidFill>
                  <a:srgbClr val="00B0F0"/>
                </a:solidFill>
              </a:rPr>
              <a:t>𝑌</a:t>
            </a:r>
            <a:r>
              <a:rPr lang="en-US" sz="2400" baseline="-25000" dirty="0">
                <a:solidFill>
                  <a:srgbClr val="00B0F0"/>
                </a:solidFill>
              </a:rPr>
              <a:t>A</a:t>
            </a:r>
            <a:r>
              <a:rPr lang="en-US" sz="2400" dirty="0">
                <a:solidFill>
                  <a:srgbClr val="00B0F0"/>
                </a:solidFill>
              </a:rPr>
              <a:t> </a:t>
            </a:r>
            <a:r>
              <a:rPr lang="en-US" sz="2400" dirty="0"/>
              <a:t>+ </a:t>
            </a:r>
            <a:r>
              <a:rPr lang="en-US" sz="2400" dirty="0">
                <a:solidFill>
                  <a:srgbClr val="00B0F0"/>
                </a:solidFill>
              </a:rPr>
              <a:t>𝑌</a:t>
            </a:r>
            <a:r>
              <a:rPr lang="en-US" sz="2400" baseline="-25000" dirty="0">
                <a:solidFill>
                  <a:srgbClr val="00B0F0"/>
                </a:solidFill>
              </a:rPr>
              <a:t>B</a:t>
            </a:r>
            <a:r>
              <a:rPr lang="en-US" sz="2400" dirty="0">
                <a:solidFill>
                  <a:srgbClr val="00B0F0"/>
                </a:solidFill>
              </a:rPr>
              <a:t> </a:t>
            </a:r>
            <a:r>
              <a:rPr lang="en-US" sz="2400" dirty="0"/>
              <a:t>+ H(</a:t>
            </a:r>
            <a:r>
              <a:rPr lang="en-US" sz="2400" dirty="0">
                <a:solidFill>
                  <a:srgbClr val="00B0F0"/>
                </a:solidFill>
              </a:rPr>
              <a:t>𝑌</a:t>
            </a:r>
            <a:r>
              <a:rPr lang="en-US" sz="2400" baseline="-25000" dirty="0">
                <a:solidFill>
                  <a:srgbClr val="00B0F0"/>
                </a:solidFill>
              </a:rPr>
              <a:t>comb</a:t>
            </a:r>
            <a:r>
              <a:rPr lang="en-US" sz="2400" dirty="0">
                <a:solidFill>
                  <a:srgbClr val="00B0F0"/>
                </a:solidFill>
              </a:rPr>
              <a:t> </a:t>
            </a:r>
            <a:r>
              <a:rPr lang="en-US" sz="2400" dirty="0"/>
              <a:t>||</a:t>
            </a:r>
            <a:r>
              <a:rPr lang="en-US" sz="2400" dirty="0">
                <a:solidFill>
                  <a:srgbClr val="FF0000"/>
                </a:solidFill>
              </a:rPr>
              <a:t> 𝑆</a:t>
            </a:r>
            <a:r>
              <a:rPr lang="en-US" sz="2400" dirty="0"/>
              <a:t>) ⋅ 𝐺 </a:t>
            </a:r>
          </a:p>
          <a:p>
            <a:pPr marL="971550" lvl="1" indent="-514350">
              <a:buFont typeface="+mj-lt"/>
              <a:buAutoNum type="arabicPeriod"/>
            </a:pPr>
            <a:r>
              <a:rPr lang="en-US" sz="2000" dirty="0"/>
              <a:t>One party adds H(</a:t>
            </a:r>
            <a:r>
              <a:rPr lang="en-US" sz="2000" dirty="0">
                <a:solidFill>
                  <a:srgbClr val="00B0F0"/>
                </a:solidFill>
              </a:rPr>
              <a:t>𝑌</a:t>
            </a:r>
            <a:r>
              <a:rPr lang="en-US" sz="2000" baseline="-25000" dirty="0">
                <a:solidFill>
                  <a:srgbClr val="00B0F0"/>
                </a:solidFill>
              </a:rPr>
              <a:t>comb</a:t>
            </a:r>
            <a:r>
              <a:rPr lang="en-US" sz="2000" dirty="0">
                <a:solidFill>
                  <a:srgbClr val="00B0F0"/>
                </a:solidFill>
              </a:rPr>
              <a:t> </a:t>
            </a:r>
            <a:r>
              <a:rPr lang="en-US" sz="2000" dirty="0"/>
              <a:t>||</a:t>
            </a:r>
            <a:r>
              <a:rPr lang="en-US" sz="2000" dirty="0">
                <a:solidFill>
                  <a:srgbClr val="FF0000"/>
                </a:solidFill>
              </a:rPr>
              <a:t> 𝑆</a:t>
            </a:r>
            <a:r>
              <a:rPr lang="en-US" sz="2000" dirty="0"/>
              <a:t>) to private key, e.g. </a:t>
            </a:r>
            <a:r>
              <a:rPr lang="en-US" sz="2000" dirty="0">
                <a:solidFill>
                  <a:srgbClr val="00B0F0"/>
                </a:solidFill>
              </a:rPr>
              <a:t>𝑌*</a:t>
            </a:r>
            <a:r>
              <a:rPr lang="en-US" sz="2000" baseline="-25000" dirty="0">
                <a:solidFill>
                  <a:srgbClr val="00B0F0"/>
                </a:solidFill>
              </a:rPr>
              <a:t>A </a:t>
            </a:r>
            <a:r>
              <a:rPr lang="en-US" sz="2000" dirty="0"/>
              <a:t>= (</a:t>
            </a:r>
            <a:r>
              <a:rPr lang="en-US" sz="2000" dirty="0">
                <a:solidFill>
                  <a:srgbClr val="00B0F0"/>
                </a:solidFill>
              </a:rPr>
              <a:t>𝑥</a:t>
            </a:r>
            <a:r>
              <a:rPr lang="en-US" sz="2000" baseline="-25000" dirty="0">
                <a:solidFill>
                  <a:srgbClr val="00B0F0"/>
                </a:solidFill>
              </a:rPr>
              <a:t>2</a:t>
            </a:r>
            <a:r>
              <a:rPr lang="en-US" sz="2000" dirty="0"/>
              <a:t> + H(</a:t>
            </a:r>
            <a:r>
              <a:rPr lang="en-US" sz="2000" dirty="0">
                <a:solidFill>
                  <a:srgbClr val="00B0F0"/>
                </a:solidFill>
              </a:rPr>
              <a:t>𝑌</a:t>
            </a:r>
            <a:r>
              <a:rPr lang="en-US" sz="2000" baseline="-25000" dirty="0">
                <a:solidFill>
                  <a:srgbClr val="00B0F0"/>
                </a:solidFill>
              </a:rPr>
              <a:t>comb</a:t>
            </a:r>
            <a:r>
              <a:rPr lang="en-US" sz="2000" dirty="0">
                <a:solidFill>
                  <a:srgbClr val="00B0F0"/>
                </a:solidFill>
              </a:rPr>
              <a:t> </a:t>
            </a:r>
            <a:r>
              <a:rPr lang="en-US" sz="2000" dirty="0"/>
              <a:t>||</a:t>
            </a:r>
            <a:r>
              <a:rPr lang="en-US" sz="2000" dirty="0">
                <a:solidFill>
                  <a:srgbClr val="FF0000"/>
                </a:solidFill>
              </a:rPr>
              <a:t> 𝑆</a:t>
            </a:r>
            <a:r>
              <a:rPr lang="en-US" sz="2000" dirty="0"/>
              <a:t>)) ⋅ 𝐺 </a:t>
            </a:r>
          </a:p>
          <a:p>
            <a:pPr marL="971550" lvl="1" indent="-514350">
              <a:buFont typeface="+mj-lt"/>
              <a:buAutoNum type="arabicPeriod"/>
            </a:pPr>
            <a:r>
              <a:rPr lang="en-US" sz="2000" dirty="0"/>
              <a:t>A and B provide signatures (</a:t>
            </a:r>
            <a:r>
              <a:rPr lang="en-US" sz="2000" dirty="0">
                <a:solidFill>
                  <a:srgbClr val="FF40FF"/>
                </a:solidFill>
              </a:rPr>
              <a:t>𝑠*</a:t>
            </a:r>
            <a:r>
              <a:rPr lang="en-US" sz="2000" baseline="-25000" dirty="0">
                <a:solidFill>
                  <a:srgbClr val="FF40FF"/>
                </a:solidFill>
              </a:rPr>
              <a:t>comb</a:t>
            </a:r>
            <a:r>
              <a:rPr lang="en-US" sz="2000" dirty="0"/>
              <a:t>, </a:t>
            </a:r>
            <a:r>
              <a:rPr lang="en-US" sz="2000" dirty="0">
                <a:solidFill>
                  <a:srgbClr val="FFFF00"/>
                </a:solidFill>
              </a:rPr>
              <a:t>𝑅</a:t>
            </a:r>
            <a:r>
              <a:rPr lang="en-US" sz="2000" baseline="-25000" dirty="0">
                <a:solidFill>
                  <a:srgbClr val="FFFF00"/>
                </a:solidFill>
              </a:rPr>
              <a:t>comb</a:t>
            </a:r>
            <a:r>
              <a:rPr lang="en-US" sz="2000" dirty="0"/>
              <a:t>) in new TX to unlock the funds (MuSig2) </a:t>
            </a:r>
          </a:p>
          <a:p>
            <a:pPr marL="514350" indent="-514350">
              <a:buFont typeface="+mj-lt"/>
              <a:buAutoNum type="arabicPeriod"/>
            </a:pPr>
            <a:r>
              <a:rPr lang="en-US" sz="2400" dirty="0"/>
              <a:t>P2PKH to </a:t>
            </a:r>
            <a:r>
              <a:rPr lang="en-US" sz="2400" dirty="0">
                <a:solidFill>
                  <a:srgbClr val="00B0F0"/>
                </a:solidFill>
              </a:rPr>
              <a:t>𝑌</a:t>
            </a:r>
            <a:r>
              <a:rPr lang="en-US" sz="2400" baseline="-25000" dirty="0">
                <a:solidFill>
                  <a:srgbClr val="00B0F0"/>
                </a:solidFill>
              </a:rPr>
              <a:t>B </a:t>
            </a:r>
            <a:r>
              <a:rPr lang="en-US" sz="2400" dirty="0"/>
              <a:t>with </a:t>
            </a:r>
            <a:r>
              <a:rPr lang="en-US" sz="2400" dirty="0" err="1"/>
              <a:t>locktime</a:t>
            </a:r>
            <a:endParaRPr lang="en-US" sz="2400" dirty="0"/>
          </a:p>
          <a:p>
            <a:pPr marL="971550" lvl="1" indent="-514350">
              <a:buFont typeface="+mj-lt"/>
              <a:buAutoNum type="arabicPeriod"/>
            </a:pPr>
            <a:r>
              <a:rPr lang="en-US" sz="2000" dirty="0"/>
              <a:t>B provides </a:t>
            </a:r>
            <a:r>
              <a:rPr lang="en-US" sz="2000" dirty="0">
                <a:solidFill>
                  <a:srgbClr val="FF0000"/>
                </a:solidFill>
              </a:rPr>
              <a:t>𝑆</a:t>
            </a:r>
            <a:r>
              <a:rPr lang="en-US" sz="2000" dirty="0"/>
              <a:t>, </a:t>
            </a:r>
            <a:r>
              <a:rPr lang="en-US" sz="2000" dirty="0">
                <a:solidFill>
                  <a:srgbClr val="00B0F0"/>
                </a:solidFill>
              </a:rPr>
              <a:t>𝑌</a:t>
            </a:r>
            <a:r>
              <a:rPr lang="en-US" sz="2000" baseline="-25000" dirty="0">
                <a:solidFill>
                  <a:srgbClr val="00B0F0"/>
                </a:solidFill>
              </a:rPr>
              <a:t>comb</a:t>
            </a:r>
            <a:r>
              <a:rPr lang="en-US" sz="2000" dirty="0"/>
              <a:t>, </a:t>
            </a:r>
            <a:r>
              <a:rPr lang="en-US" sz="2000" dirty="0">
                <a:solidFill>
                  <a:srgbClr val="00B0F0"/>
                </a:solidFill>
              </a:rPr>
              <a:t>𝑌</a:t>
            </a:r>
            <a:r>
              <a:rPr lang="en-US" sz="2000" baseline="-25000" dirty="0">
                <a:solidFill>
                  <a:srgbClr val="00B0F0"/>
                </a:solidFill>
              </a:rPr>
              <a:t>B</a:t>
            </a:r>
            <a:r>
              <a:rPr lang="en-US" sz="2000" dirty="0"/>
              <a:t> and</a:t>
            </a:r>
            <a:r>
              <a:rPr lang="en-US" sz="2000" dirty="0">
                <a:solidFill>
                  <a:srgbClr val="FF40FF"/>
                </a:solidFill>
              </a:rPr>
              <a:t> 𝑠</a:t>
            </a:r>
            <a:r>
              <a:rPr lang="en-US" sz="2000" baseline="-25000" dirty="0">
                <a:solidFill>
                  <a:srgbClr val="FF40FF"/>
                </a:solidFill>
              </a:rPr>
              <a:t>B</a:t>
            </a:r>
            <a:endParaRPr lang="en-US" sz="2000" dirty="0"/>
          </a:p>
          <a:p>
            <a:pPr marL="971550" lvl="1" indent="-514350">
              <a:buFont typeface="+mj-lt"/>
              <a:buAutoNum type="arabicPeriod"/>
            </a:pPr>
            <a:r>
              <a:rPr lang="en-US" sz="2000" dirty="0"/>
              <a:t>H(</a:t>
            </a:r>
            <a:r>
              <a:rPr lang="en-US" sz="2000" dirty="0">
                <a:solidFill>
                  <a:srgbClr val="00B0F0"/>
                </a:solidFill>
              </a:rPr>
              <a:t>𝑌</a:t>
            </a:r>
            <a:r>
              <a:rPr lang="en-US" sz="2000" baseline="-25000" dirty="0">
                <a:solidFill>
                  <a:srgbClr val="00B0F0"/>
                </a:solidFill>
              </a:rPr>
              <a:t>comb</a:t>
            </a:r>
            <a:r>
              <a:rPr lang="en-US" sz="2000" dirty="0">
                <a:solidFill>
                  <a:srgbClr val="00B0F0"/>
                </a:solidFill>
              </a:rPr>
              <a:t> </a:t>
            </a:r>
            <a:r>
              <a:rPr lang="en-US" sz="2000" dirty="0"/>
              <a:t>||</a:t>
            </a:r>
            <a:r>
              <a:rPr lang="en-US" sz="2000" dirty="0">
                <a:solidFill>
                  <a:srgbClr val="FF0000"/>
                </a:solidFill>
              </a:rPr>
              <a:t> 𝑆</a:t>
            </a:r>
            <a:r>
              <a:rPr lang="en-US" sz="2000" dirty="0"/>
              <a:t>) can be calculated by miner</a:t>
            </a:r>
          </a:p>
          <a:p>
            <a:pPr marL="971550" lvl="1" indent="-514350">
              <a:buFont typeface="+mj-lt"/>
              <a:buAutoNum type="arabicPeriod"/>
            </a:pPr>
            <a:r>
              <a:rPr lang="en-US" sz="2000" dirty="0"/>
              <a:t>Miner checks that </a:t>
            </a:r>
            <a:r>
              <a:rPr lang="en-US" sz="2000" dirty="0">
                <a:solidFill>
                  <a:srgbClr val="00B0F0"/>
                </a:solidFill>
              </a:rPr>
              <a:t>𝑌*</a:t>
            </a:r>
            <a:r>
              <a:rPr lang="en-US" sz="2000" baseline="-25000" dirty="0">
                <a:solidFill>
                  <a:srgbClr val="00B0F0"/>
                </a:solidFill>
              </a:rPr>
              <a:t>comb</a:t>
            </a:r>
            <a:r>
              <a:rPr lang="en-US" sz="2000" dirty="0"/>
              <a:t> = </a:t>
            </a:r>
            <a:r>
              <a:rPr lang="en-US" sz="2000" dirty="0">
                <a:solidFill>
                  <a:srgbClr val="00B0F0"/>
                </a:solidFill>
              </a:rPr>
              <a:t>𝑌</a:t>
            </a:r>
            <a:r>
              <a:rPr lang="en-US" sz="2000" baseline="-25000" dirty="0">
                <a:solidFill>
                  <a:srgbClr val="00B0F0"/>
                </a:solidFill>
              </a:rPr>
              <a:t>comb</a:t>
            </a:r>
            <a:r>
              <a:rPr lang="en-US" sz="2000" dirty="0"/>
              <a:t> + H(</a:t>
            </a:r>
            <a:r>
              <a:rPr lang="en-US" sz="2000" dirty="0">
                <a:solidFill>
                  <a:srgbClr val="00B0F0"/>
                </a:solidFill>
              </a:rPr>
              <a:t>𝑌</a:t>
            </a:r>
            <a:r>
              <a:rPr lang="en-US" sz="2000" baseline="-25000" dirty="0">
                <a:solidFill>
                  <a:srgbClr val="00B0F0"/>
                </a:solidFill>
              </a:rPr>
              <a:t>comb</a:t>
            </a:r>
            <a:r>
              <a:rPr lang="en-US" sz="2000" dirty="0">
                <a:solidFill>
                  <a:srgbClr val="00B0F0"/>
                </a:solidFill>
              </a:rPr>
              <a:t> </a:t>
            </a:r>
            <a:r>
              <a:rPr lang="en-US" sz="2000" dirty="0"/>
              <a:t>||</a:t>
            </a:r>
            <a:r>
              <a:rPr lang="en-US" sz="2000" dirty="0">
                <a:solidFill>
                  <a:srgbClr val="FF0000"/>
                </a:solidFill>
              </a:rPr>
              <a:t> 𝑆</a:t>
            </a:r>
            <a:r>
              <a:rPr lang="en-US" sz="2000" dirty="0"/>
              <a:t>) ⋅ 𝐺 is fulfilled</a:t>
            </a:r>
          </a:p>
          <a:p>
            <a:pPr marL="971550" lvl="1" indent="-514350">
              <a:buFont typeface="+mj-lt"/>
              <a:buAutoNum type="arabicPeriod"/>
            </a:pPr>
            <a:r>
              <a:rPr lang="en-US" sz="2000" dirty="0"/>
              <a:t>Miner runs script </a:t>
            </a:r>
            <a:r>
              <a:rPr lang="en-US" sz="2000" dirty="0">
                <a:solidFill>
                  <a:srgbClr val="FF0000"/>
                </a:solidFill>
              </a:rPr>
              <a:t>𝑆</a:t>
            </a:r>
            <a:r>
              <a:rPr lang="en-US" sz="2000" dirty="0"/>
              <a:t> </a:t>
            </a:r>
          </a:p>
          <a:p>
            <a:pPr marL="971550" lvl="1" indent="-514350">
              <a:buFont typeface="+mj-lt"/>
              <a:buAutoNum type="arabicPeriod"/>
            </a:pPr>
            <a:r>
              <a:rPr lang="en-US" sz="2000" dirty="0"/>
              <a:t>Public key of B </a:t>
            </a:r>
            <a:r>
              <a:rPr lang="en-US" sz="2000" dirty="0">
                <a:solidFill>
                  <a:srgbClr val="00B0F0"/>
                </a:solidFill>
              </a:rPr>
              <a:t>𝑌</a:t>
            </a:r>
            <a:r>
              <a:rPr lang="en-US" sz="2000" baseline="-25000" dirty="0">
                <a:solidFill>
                  <a:srgbClr val="00B0F0"/>
                </a:solidFill>
              </a:rPr>
              <a:t>B </a:t>
            </a:r>
            <a:r>
              <a:rPr lang="en-US" sz="2000" dirty="0"/>
              <a:t>is checked within script "&lt;timeout&gt; OP_CSV OP_DROP </a:t>
            </a:r>
            <a:r>
              <a:rPr lang="en-US" sz="2000" dirty="0">
                <a:solidFill>
                  <a:srgbClr val="00B0F0"/>
                </a:solidFill>
              </a:rPr>
              <a:t>𝑌</a:t>
            </a:r>
            <a:r>
              <a:rPr lang="en-US" sz="2000" baseline="-25000" dirty="0">
                <a:solidFill>
                  <a:srgbClr val="00B0F0"/>
                </a:solidFill>
              </a:rPr>
              <a:t>B</a:t>
            </a:r>
            <a:r>
              <a:rPr lang="en-US" sz="2000" dirty="0"/>
              <a:t> OP_</a:t>
            </a:r>
            <a:r>
              <a:rPr lang="en-US" sz="2000" dirty="0">
                <a:solidFill>
                  <a:srgbClr val="FF40FF"/>
                </a:solidFill>
              </a:rPr>
              <a:t>CHECKSIGVERIFY</a:t>
            </a:r>
            <a:r>
              <a:rPr lang="en-US" sz="2000" dirty="0"/>
              <a:t>”</a:t>
            </a:r>
          </a:p>
          <a:p>
            <a:pPr marL="457200" lvl="1" indent="0">
              <a:buNone/>
            </a:pPr>
            <a:endParaRPr lang="en-US" sz="2000" dirty="0"/>
          </a:p>
        </p:txBody>
      </p:sp>
      <p:sp>
        <p:nvSpPr>
          <p:cNvPr id="3" name="Slide Number Placeholder 2">
            <a:extLst>
              <a:ext uri="{FF2B5EF4-FFF2-40B4-BE49-F238E27FC236}">
                <a16:creationId xmlns:a16="http://schemas.microsoft.com/office/drawing/2014/main" id="{8B7E24A3-2C2A-AA41-BC20-1D2D24A55551}"/>
              </a:ext>
            </a:extLst>
          </p:cNvPr>
          <p:cNvSpPr>
            <a:spLocks noGrp="1"/>
          </p:cNvSpPr>
          <p:nvPr>
            <p:ph type="sldNum" sz="quarter" idx="12"/>
          </p:nvPr>
        </p:nvSpPr>
        <p:spPr/>
        <p:txBody>
          <a:bodyPr/>
          <a:lstStyle/>
          <a:p>
            <a:fld id="{FC40A2A1-650E-4FC6-B74F-825C414AC4F8}" type="slidenum">
              <a:rPr lang="de-DE" smtClean="0"/>
              <a:t>20</a:t>
            </a:fld>
            <a:endParaRPr lang="de-DE"/>
          </a:p>
        </p:txBody>
      </p:sp>
    </p:spTree>
    <p:extLst>
      <p:ext uri="{BB962C8B-B14F-4D97-AF65-F5344CB8AC3E}">
        <p14:creationId xmlns:p14="http://schemas.microsoft.com/office/powerpoint/2010/main" val="4053834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D84CB-975D-5B49-9149-230669993A78}"/>
              </a:ext>
            </a:extLst>
          </p:cNvPr>
          <p:cNvSpPr>
            <a:spLocks noGrp="1"/>
          </p:cNvSpPr>
          <p:nvPr>
            <p:ph type="title"/>
          </p:nvPr>
        </p:nvSpPr>
        <p:spPr/>
        <p:txBody>
          <a:bodyPr/>
          <a:lstStyle/>
          <a:p>
            <a:r>
              <a:rPr lang="en-US" dirty="0"/>
              <a:t>Sources</a:t>
            </a:r>
          </a:p>
        </p:txBody>
      </p:sp>
      <p:sp>
        <p:nvSpPr>
          <p:cNvPr id="3" name="Slide Number Placeholder 2">
            <a:extLst>
              <a:ext uri="{FF2B5EF4-FFF2-40B4-BE49-F238E27FC236}">
                <a16:creationId xmlns:a16="http://schemas.microsoft.com/office/drawing/2014/main" id="{982988FF-7BCF-A44C-97A9-C14AA6D718AC}"/>
              </a:ext>
            </a:extLst>
          </p:cNvPr>
          <p:cNvSpPr>
            <a:spLocks noGrp="1"/>
          </p:cNvSpPr>
          <p:nvPr>
            <p:ph type="sldNum" sz="quarter" idx="12"/>
          </p:nvPr>
        </p:nvSpPr>
        <p:spPr/>
        <p:txBody>
          <a:bodyPr/>
          <a:lstStyle/>
          <a:p>
            <a:fld id="{FC40A2A1-650E-4FC6-B74F-825C414AC4F8}" type="slidenum">
              <a:rPr lang="de-DE" smtClean="0"/>
              <a:t>21</a:t>
            </a:fld>
            <a:endParaRPr lang="de-DE"/>
          </a:p>
        </p:txBody>
      </p:sp>
      <p:sp>
        <p:nvSpPr>
          <p:cNvPr id="4" name="TextBox 3">
            <a:extLst>
              <a:ext uri="{FF2B5EF4-FFF2-40B4-BE49-F238E27FC236}">
                <a16:creationId xmlns:a16="http://schemas.microsoft.com/office/drawing/2014/main" id="{5F72C11C-3A7C-3849-A609-B147BECFDA97}"/>
              </a:ext>
            </a:extLst>
          </p:cNvPr>
          <p:cNvSpPr txBox="1"/>
          <p:nvPr/>
        </p:nvSpPr>
        <p:spPr>
          <a:xfrm>
            <a:off x="436604" y="1275933"/>
            <a:ext cx="11314671" cy="5201424"/>
          </a:xfrm>
          <a:prstGeom prst="rect">
            <a:avLst/>
          </a:prstGeom>
          <a:noFill/>
        </p:spPr>
        <p:txBody>
          <a:bodyPr wrap="square" rtlCol="0">
            <a:spAutoFit/>
          </a:bodyPr>
          <a:lstStyle/>
          <a:p>
            <a:r>
              <a:rPr lang="en-US" sz="2400" dirty="0">
                <a:solidFill>
                  <a:schemeClr val="bg1"/>
                </a:solidFill>
              </a:rPr>
              <a:t>ECDSA:</a:t>
            </a:r>
          </a:p>
          <a:p>
            <a:pPr marL="342900" indent="-342900">
              <a:buFont typeface="Arial" panose="020B0604020202020204" pitchFamily="34" charset="0"/>
              <a:buChar char="•"/>
            </a:pPr>
            <a:r>
              <a:rPr lang="en-US" sz="2000" dirty="0">
                <a:solidFill>
                  <a:schemeClr val="bg1"/>
                </a:solidFill>
                <a:hlinkClick r:id="rId2"/>
              </a:rPr>
              <a:t>https://www.youtube.com/watch?v=n5aompcR9W0</a:t>
            </a:r>
            <a:r>
              <a:rPr lang="en-US" sz="2000" dirty="0">
                <a:solidFill>
                  <a:schemeClr val="bg1"/>
                </a:solidFill>
              </a:rPr>
              <a:t> (Rene </a:t>
            </a:r>
            <a:r>
              <a:rPr lang="en-US" sz="2000" dirty="0" err="1">
                <a:solidFill>
                  <a:schemeClr val="bg1"/>
                </a:solidFill>
              </a:rPr>
              <a:t>Pickhardt</a:t>
            </a:r>
            <a:r>
              <a:rPr lang="en-US" sz="2000" dirty="0">
                <a:solidFill>
                  <a:schemeClr val="bg1"/>
                </a:solidFill>
              </a:rPr>
              <a:t>)</a:t>
            </a:r>
          </a:p>
          <a:p>
            <a:r>
              <a:rPr lang="en-US" sz="2400" dirty="0" err="1">
                <a:solidFill>
                  <a:schemeClr val="bg1"/>
                </a:solidFill>
              </a:rPr>
              <a:t>Schnorr</a:t>
            </a:r>
            <a:r>
              <a:rPr lang="en-US" sz="2400" dirty="0">
                <a:solidFill>
                  <a:schemeClr val="bg1"/>
                </a:solidFill>
              </a:rPr>
              <a:t>:</a:t>
            </a:r>
            <a:endParaRPr lang="en-US" sz="2400" dirty="0">
              <a:solidFill>
                <a:schemeClr val="bg1"/>
              </a:solidFill>
              <a:hlinkClick r:id="rId3"/>
            </a:endParaRPr>
          </a:p>
          <a:p>
            <a:pPr marL="342900" indent="-342900">
              <a:buFont typeface="Arial" panose="020B0604020202020204" pitchFamily="34" charset="0"/>
              <a:buChar char="•"/>
            </a:pPr>
            <a:r>
              <a:rPr lang="en-US" sz="2000" dirty="0">
                <a:solidFill>
                  <a:schemeClr val="bg1"/>
                </a:solidFill>
                <a:hlinkClick r:id="rId3"/>
              </a:rPr>
              <a:t>https://medium.com/cryptoadvance/bls-signatures-better-than-schnorr-5a7fe30ea716</a:t>
            </a:r>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hlinkClick r:id="rId4"/>
              </a:rPr>
              <a:t>https://medium.com/cryptoadvance/ecdsa-is-not-that-bad-two-party-signing-without-schnorr-or-bls-1941806ec36f</a:t>
            </a:r>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hlinkClick r:id="rId5"/>
              </a:rPr>
              <a:t>https://medium.com/cryptoadvance/how-schnorr-signatures-may-improve-bitcoin-91655bcb4744</a:t>
            </a:r>
            <a:endParaRPr lang="en-US" sz="2000" dirty="0">
              <a:solidFill>
                <a:schemeClr val="bg1"/>
              </a:solidFill>
            </a:endParaRPr>
          </a:p>
          <a:p>
            <a:r>
              <a:rPr lang="en-US" sz="2400" dirty="0" err="1">
                <a:solidFill>
                  <a:schemeClr val="bg1"/>
                </a:solidFill>
              </a:rPr>
              <a:t>MuSig</a:t>
            </a:r>
            <a:r>
              <a:rPr lang="en-US" sz="2400" dirty="0">
                <a:solidFill>
                  <a:schemeClr val="bg1"/>
                </a:solidFill>
              </a:rPr>
              <a:t>:</a:t>
            </a:r>
          </a:p>
          <a:p>
            <a:pPr marL="342900" indent="-342900">
              <a:buFont typeface="Arial" panose="020B0604020202020204" pitchFamily="34" charset="0"/>
              <a:buChar char="•"/>
            </a:pPr>
            <a:r>
              <a:rPr lang="en-US" sz="2000" dirty="0">
                <a:solidFill>
                  <a:schemeClr val="bg1"/>
                </a:solidFill>
                <a:hlinkClick r:id="rId6"/>
              </a:rPr>
              <a:t>https://eprint.iacr.org/2018/068.pdf</a:t>
            </a:r>
            <a:r>
              <a:rPr lang="en-US" sz="2000" dirty="0">
                <a:solidFill>
                  <a:schemeClr val="bg1"/>
                </a:solidFill>
              </a:rPr>
              <a:t> (</a:t>
            </a:r>
            <a:r>
              <a:rPr lang="en-US" sz="2000" dirty="0" err="1">
                <a:solidFill>
                  <a:schemeClr val="bg1"/>
                </a:solidFill>
              </a:rPr>
              <a:t>Inital</a:t>
            </a:r>
            <a:r>
              <a:rPr lang="en-US" sz="2000" dirty="0">
                <a:solidFill>
                  <a:schemeClr val="bg1"/>
                </a:solidFill>
              </a:rPr>
              <a:t> paper)</a:t>
            </a:r>
          </a:p>
          <a:p>
            <a:pPr marL="342900" indent="-342900">
              <a:buFont typeface="Arial" panose="020B0604020202020204" pitchFamily="34" charset="0"/>
              <a:buChar char="•"/>
            </a:pPr>
            <a:r>
              <a:rPr lang="en-US" sz="2000" dirty="0">
                <a:solidFill>
                  <a:schemeClr val="bg1"/>
                </a:solidFill>
                <a:hlinkClick r:id="rId7"/>
              </a:rPr>
              <a:t>https://eprint.iacr.org/2020/1261.pdf</a:t>
            </a:r>
            <a:r>
              <a:rPr lang="en-US" sz="2000" dirty="0">
                <a:solidFill>
                  <a:schemeClr val="bg1"/>
                </a:solidFill>
              </a:rPr>
              <a:t> (MuSig2 paper)</a:t>
            </a:r>
          </a:p>
          <a:p>
            <a:pPr marL="342900" indent="-342900">
              <a:buFont typeface="Arial" panose="020B0604020202020204" pitchFamily="34" charset="0"/>
              <a:buChar char="•"/>
            </a:pPr>
            <a:r>
              <a:rPr lang="en-US" sz="2000" dirty="0">
                <a:solidFill>
                  <a:schemeClr val="bg1"/>
                </a:solidFill>
                <a:hlinkClick r:id="rId2"/>
              </a:rPr>
              <a:t>https://www.youtube.com/watch?v=n5aompcR9W0</a:t>
            </a:r>
            <a:r>
              <a:rPr lang="en-US" sz="2000" dirty="0">
                <a:solidFill>
                  <a:schemeClr val="bg1"/>
                </a:solidFill>
              </a:rPr>
              <a:t> (Rene </a:t>
            </a:r>
            <a:r>
              <a:rPr lang="en-US" sz="2000" dirty="0" err="1">
                <a:solidFill>
                  <a:schemeClr val="bg1"/>
                </a:solidFill>
              </a:rPr>
              <a:t>Pickhardt</a:t>
            </a:r>
            <a:r>
              <a:rPr lang="en-US" sz="2000" dirty="0">
                <a:solidFill>
                  <a:schemeClr val="bg1"/>
                </a:solidFill>
              </a:rPr>
              <a:t>)</a:t>
            </a:r>
          </a:p>
          <a:p>
            <a:pPr marL="342900" indent="-342900">
              <a:buFont typeface="Arial" panose="020B0604020202020204" pitchFamily="34" charset="0"/>
              <a:buChar char="•"/>
            </a:pPr>
            <a:r>
              <a:rPr lang="en-US" sz="2000" dirty="0">
                <a:solidFill>
                  <a:schemeClr val="bg1"/>
                </a:solidFill>
                <a:hlinkClick r:id="rId8"/>
              </a:rPr>
              <a:t>https://bitcoinops.org/en/topics/musig/</a:t>
            </a:r>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hlinkClick r:id="rId9"/>
              </a:rPr>
              <a:t>https://lists.linuxfoundation.org/pipermail/lightning-dev/2021-November/003336.html</a:t>
            </a:r>
            <a:r>
              <a:rPr lang="en-US" sz="2000" dirty="0">
                <a:solidFill>
                  <a:schemeClr val="bg1"/>
                </a:solidFill>
              </a:rPr>
              <a:t> (LN Summit 2021 Notes &amp; Summary/Commentary)</a:t>
            </a:r>
          </a:p>
          <a:p>
            <a:pPr marL="342900" indent="-342900">
              <a:buFont typeface="Arial" panose="020B0604020202020204" pitchFamily="34" charset="0"/>
              <a:buChar char="•"/>
            </a:pPr>
            <a:r>
              <a:rPr lang="en-US" sz="2000" dirty="0">
                <a:solidFill>
                  <a:schemeClr val="bg1"/>
                </a:solidFill>
                <a:hlinkClick r:id="rId10"/>
              </a:rPr>
              <a:t>https://tlu.tarilabs.com/cryptography/introduction-schnorr-signatures#key-cancellation-attack</a:t>
            </a:r>
            <a:r>
              <a:rPr lang="en-US" sz="2000" dirty="0">
                <a:solidFill>
                  <a:schemeClr val="bg1"/>
                </a:solidFill>
              </a:rPr>
              <a:t> (Rouge / key cancellation attack)</a:t>
            </a:r>
          </a:p>
        </p:txBody>
      </p:sp>
    </p:spTree>
    <p:extLst>
      <p:ext uri="{BB962C8B-B14F-4D97-AF65-F5344CB8AC3E}">
        <p14:creationId xmlns:p14="http://schemas.microsoft.com/office/powerpoint/2010/main" val="2419476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42630-F5E5-E845-B458-EC5D91EED1A6}"/>
              </a:ext>
            </a:extLst>
          </p:cNvPr>
          <p:cNvSpPr>
            <a:spLocks noGrp="1"/>
          </p:cNvSpPr>
          <p:nvPr>
            <p:ph type="title"/>
          </p:nvPr>
        </p:nvSpPr>
        <p:spPr/>
        <p:txBody>
          <a:bodyPr/>
          <a:lstStyle/>
          <a:p>
            <a:r>
              <a:rPr lang="en-US" dirty="0"/>
              <a:t>TBD</a:t>
            </a:r>
          </a:p>
        </p:txBody>
      </p:sp>
      <p:sp>
        <p:nvSpPr>
          <p:cNvPr id="3" name="Slide Number Placeholder 2">
            <a:extLst>
              <a:ext uri="{FF2B5EF4-FFF2-40B4-BE49-F238E27FC236}">
                <a16:creationId xmlns:a16="http://schemas.microsoft.com/office/drawing/2014/main" id="{62587607-AA0D-FE46-AEDE-89F1316CE334}"/>
              </a:ext>
            </a:extLst>
          </p:cNvPr>
          <p:cNvSpPr>
            <a:spLocks noGrp="1"/>
          </p:cNvSpPr>
          <p:nvPr>
            <p:ph type="sldNum" sz="quarter" idx="12"/>
          </p:nvPr>
        </p:nvSpPr>
        <p:spPr/>
        <p:txBody>
          <a:bodyPr/>
          <a:lstStyle/>
          <a:p>
            <a:fld id="{FC40A2A1-650E-4FC6-B74F-825C414AC4F8}" type="slidenum">
              <a:rPr lang="de-DE" smtClean="0"/>
              <a:t>22</a:t>
            </a:fld>
            <a:endParaRPr lang="de-DE"/>
          </a:p>
        </p:txBody>
      </p:sp>
      <p:sp>
        <p:nvSpPr>
          <p:cNvPr id="4" name="TextBox 3">
            <a:extLst>
              <a:ext uri="{FF2B5EF4-FFF2-40B4-BE49-F238E27FC236}">
                <a16:creationId xmlns:a16="http://schemas.microsoft.com/office/drawing/2014/main" id="{4CCE61F9-6D53-6E43-8A62-18569FF94C0F}"/>
              </a:ext>
            </a:extLst>
          </p:cNvPr>
          <p:cNvSpPr txBox="1"/>
          <p:nvPr/>
        </p:nvSpPr>
        <p:spPr>
          <a:xfrm>
            <a:off x="436604" y="1668780"/>
            <a:ext cx="11314671" cy="4893647"/>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rPr>
              <a:t>How does Taproot TX vs. </a:t>
            </a:r>
            <a:r>
              <a:rPr lang="en-US" sz="2400" dirty="0" err="1">
                <a:solidFill>
                  <a:schemeClr val="bg1"/>
                </a:solidFill>
              </a:rPr>
              <a:t>SegWit</a:t>
            </a:r>
            <a:r>
              <a:rPr lang="en-US" sz="2400" dirty="0">
                <a:solidFill>
                  <a:schemeClr val="bg1"/>
                </a:solidFill>
              </a:rPr>
              <a:t> vs. legacy look like?</a:t>
            </a:r>
          </a:p>
          <a:p>
            <a:pPr marL="342900" indent="-342900">
              <a:buFont typeface="Arial" panose="020B0604020202020204" pitchFamily="34" charset="0"/>
              <a:buChar char="•"/>
            </a:pPr>
            <a:r>
              <a:rPr lang="en-US" sz="2400" dirty="0">
                <a:solidFill>
                  <a:schemeClr val="bg1"/>
                </a:solidFill>
              </a:rPr>
              <a:t>Channel factories</a:t>
            </a:r>
          </a:p>
          <a:p>
            <a:pPr marL="342900" indent="-342900">
              <a:buFont typeface="Arial" panose="020B0604020202020204" pitchFamily="34" charset="0"/>
              <a:buChar char="•"/>
            </a:pPr>
            <a:r>
              <a:rPr lang="en-US" sz="2400" dirty="0">
                <a:solidFill>
                  <a:schemeClr val="bg1"/>
                </a:solidFill>
              </a:rPr>
              <a:t>MAST - </a:t>
            </a:r>
            <a:r>
              <a:rPr lang="en-US" sz="2400" dirty="0" err="1">
                <a:solidFill>
                  <a:schemeClr val="bg1"/>
                </a:solidFill>
              </a:rPr>
              <a:t>Merklized</a:t>
            </a:r>
            <a:r>
              <a:rPr lang="en-US" sz="2400" dirty="0">
                <a:solidFill>
                  <a:schemeClr val="bg1"/>
                </a:solidFill>
              </a:rPr>
              <a:t> Abstract Syntax Trees</a:t>
            </a:r>
          </a:p>
          <a:p>
            <a:pPr marL="342900" indent="-342900">
              <a:buFont typeface="Arial" panose="020B0604020202020204" pitchFamily="34" charset="0"/>
              <a:buChar char="•"/>
            </a:pPr>
            <a:r>
              <a:rPr lang="en-US" sz="2400" dirty="0">
                <a:solidFill>
                  <a:schemeClr val="bg1"/>
                </a:solidFill>
              </a:rPr>
              <a:t>Point-Time-Locked-Contracts (PTLCs) (</a:t>
            </a:r>
            <a:r>
              <a:rPr lang="en-US" sz="2400" dirty="0">
                <a:solidFill>
                  <a:schemeClr val="bg1"/>
                </a:solidFill>
                <a:hlinkClick r:id="rId2"/>
              </a:rPr>
              <a:t>https://bitcoinops.org/en/topics/ptlc/</a:t>
            </a:r>
            <a:r>
              <a:rPr lang="en-US" sz="2400" dirty="0">
                <a:solidFill>
                  <a:schemeClr val="bg1"/>
                </a:solidFill>
              </a:rPr>
              <a:t>)</a:t>
            </a:r>
          </a:p>
          <a:p>
            <a:pPr marL="800100" lvl="1" indent="-342900">
              <a:buFont typeface="Arial" panose="020B0604020202020204" pitchFamily="34" charset="0"/>
              <a:buChar char="•"/>
            </a:pPr>
            <a:r>
              <a:rPr lang="en-US" sz="2400" dirty="0">
                <a:solidFill>
                  <a:schemeClr val="bg1"/>
                </a:solidFill>
              </a:rPr>
              <a:t>conditional payments that can replace the use of HTLCs in LN payment channels, same-chain </a:t>
            </a:r>
            <a:r>
              <a:rPr lang="en-US" sz="2400" dirty="0" err="1">
                <a:solidFill>
                  <a:schemeClr val="bg1"/>
                </a:solidFill>
              </a:rPr>
              <a:t>coinswaps</a:t>
            </a:r>
            <a:r>
              <a:rPr lang="en-US" sz="2400" dirty="0">
                <a:solidFill>
                  <a:schemeClr val="bg1"/>
                </a:solidFill>
              </a:rPr>
              <a:t>, some cross-chain atomic swaps, and other contract protocols</a:t>
            </a:r>
          </a:p>
          <a:p>
            <a:pPr marL="800100" lvl="1" indent="-342900">
              <a:buFont typeface="Arial" panose="020B0604020202020204" pitchFamily="34" charset="0"/>
              <a:buChar char="•"/>
            </a:pPr>
            <a:r>
              <a:rPr lang="en-US" sz="2400" dirty="0">
                <a:solidFill>
                  <a:schemeClr val="bg1"/>
                </a:solidFill>
              </a:rPr>
              <a:t>compared to HTLCs, they can be more private and use less block space</a:t>
            </a:r>
          </a:p>
          <a:p>
            <a:pPr marL="342900" indent="-342900">
              <a:buFont typeface="Arial" panose="020B0604020202020204" pitchFamily="34" charset="0"/>
              <a:buChar char="•"/>
            </a:pPr>
            <a:r>
              <a:rPr lang="en-US" sz="2400" dirty="0" err="1">
                <a:solidFill>
                  <a:schemeClr val="bg1"/>
                </a:solidFill>
              </a:rPr>
              <a:t>Eltoo</a:t>
            </a:r>
            <a:r>
              <a:rPr lang="en-US" sz="2400" dirty="0">
                <a:solidFill>
                  <a:schemeClr val="bg1"/>
                </a:solidFill>
              </a:rPr>
              <a:t> (</a:t>
            </a:r>
            <a:r>
              <a:rPr lang="en-US" sz="2400" dirty="0">
                <a:solidFill>
                  <a:schemeClr val="bg1"/>
                </a:solidFill>
                <a:hlinkClick r:id="rId3"/>
              </a:rPr>
              <a:t>https://bitcoinops.org/en/topics/eltoo/</a:t>
            </a:r>
            <a:r>
              <a:rPr lang="en-US" sz="2400" dirty="0">
                <a:solidFill>
                  <a:schemeClr val="bg1"/>
                </a:solidFill>
              </a:rPr>
              <a:t>)</a:t>
            </a:r>
          </a:p>
          <a:p>
            <a:pPr marL="800100" lvl="1" indent="-342900">
              <a:buFont typeface="Arial" panose="020B0604020202020204" pitchFamily="34" charset="0"/>
              <a:buChar char="•"/>
            </a:pPr>
            <a:r>
              <a:rPr lang="en-US" sz="2400" dirty="0">
                <a:solidFill>
                  <a:schemeClr val="bg1"/>
                </a:solidFill>
              </a:rPr>
              <a:t>proposed enforcement layer for LN that allows any later channel state to replace any earlier channel state</a:t>
            </a:r>
          </a:p>
          <a:p>
            <a:pPr marL="800100" lvl="1" indent="-342900">
              <a:buFont typeface="Arial" panose="020B0604020202020204" pitchFamily="34" charset="0"/>
              <a:buChar char="•"/>
            </a:pPr>
            <a:r>
              <a:rPr lang="en-US" sz="2400" dirty="0">
                <a:solidFill>
                  <a:schemeClr val="bg1"/>
                </a:solidFill>
              </a:rPr>
              <a:t>can be used with a penalty mechanism like the one used with existing LN channels, but </a:t>
            </a:r>
            <a:r>
              <a:rPr lang="en-US" sz="2400" dirty="0" err="1">
                <a:solidFill>
                  <a:schemeClr val="bg1"/>
                </a:solidFill>
              </a:rPr>
              <a:t>eltoo</a:t>
            </a:r>
            <a:r>
              <a:rPr lang="en-US" sz="2400" dirty="0">
                <a:solidFill>
                  <a:schemeClr val="bg1"/>
                </a:solidFill>
              </a:rPr>
              <a:t> doesn’t need the penalty mechanism in order to be secure</a:t>
            </a:r>
          </a:p>
        </p:txBody>
      </p:sp>
    </p:spTree>
    <p:extLst>
      <p:ext uri="{BB962C8B-B14F-4D97-AF65-F5344CB8AC3E}">
        <p14:creationId xmlns:p14="http://schemas.microsoft.com/office/powerpoint/2010/main" val="4236652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7311F-D99F-C543-BC2F-4A998450BCCF}"/>
              </a:ext>
            </a:extLst>
          </p:cNvPr>
          <p:cNvSpPr>
            <a:spLocks noGrp="1"/>
          </p:cNvSpPr>
          <p:nvPr>
            <p:ph type="title"/>
          </p:nvPr>
        </p:nvSpPr>
        <p:spPr/>
        <p:txBody>
          <a:bodyPr>
            <a:normAutofit/>
          </a:bodyPr>
          <a:lstStyle/>
          <a:p>
            <a:r>
              <a:rPr lang="en-US" dirty="0"/>
              <a:t>Taproot: MAST (</a:t>
            </a:r>
            <a:r>
              <a:rPr lang="en-US" dirty="0" err="1"/>
              <a:t>Merklized</a:t>
            </a:r>
            <a:r>
              <a:rPr lang="en-US" dirty="0"/>
              <a:t> Abstract Syntax Trees)</a:t>
            </a:r>
          </a:p>
        </p:txBody>
      </p:sp>
      <p:sp>
        <p:nvSpPr>
          <p:cNvPr id="3" name="Slide Number Placeholder 2">
            <a:extLst>
              <a:ext uri="{FF2B5EF4-FFF2-40B4-BE49-F238E27FC236}">
                <a16:creationId xmlns:a16="http://schemas.microsoft.com/office/drawing/2014/main" id="{2E3EEB9A-C0A0-7746-A213-59ABAA41DA07}"/>
              </a:ext>
            </a:extLst>
          </p:cNvPr>
          <p:cNvSpPr>
            <a:spLocks noGrp="1"/>
          </p:cNvSpPr>
          <p:nvPr>
            <p:ph type="sldNum" sz="quarter" idx="12"/>
          </p:nvPr>
        </p:nvSpPr>
        <p:spPr/>
        <p:txBody>
          <a:bodyPr/>
          <a:lstStyle/>
          <a:p>
            <a:fld id="{FC40A2A1-650E-4FC6-B74F-825C414AC4F8}" type="slidenum">
              <a:rPr lang="de-DE" smtClean="0"/>
              <a:t>23</a:t>
            </a:fld>
            <a:endParaRPr lang="de-DE"/>
          </a:p>
        </p:txBody>
      </p:sp>
      <p:sp>
        <p:nvSpPr>
          <p:cNvPr id="4" name="TextBox 3">
            <a:extLst>
              <a:ext uri="{FF2B5EF4-FFF2-40B4-BE49-F238E27FC236}">
                <a16:creationId xmlns:a16="http://schemas.microsoft.com/office/drawing/2014/main" id="{22002B81-8FDD-4240-9988-5EE3F4CC5A3D}"/>
              </a:ext>
            </a:extLst>
          </p:cNvPr>
          <p:cNvSpPr txBox="1"/>
          <p:nvPr/>
        </p:nvSpPr>
        <p:spPr>
          <a:xfrm>
            <a:off x="674371" y="1459329"/>
            <a:ext cx="10858500" cy="830997"/>
          </a:xfrm>
          <a:prstGeom prst="rect">
            <a:avLst/>
          </a:prstGeom>
          <a:noFill/>
        </p:spPr>
        <p:txBody>
          <a:bodyPr wrap="square" rtlCol="0">
            <a:spAutoFit/>
          </a:bodyPr>
          <a:lstStyle/>
          <a:p>
            <a:r>
              <a:rPr lang="en-US" sz="2400" dirty="0">
                <a:solidFill>
                  <a:schemeClr val="bg1"/>
                </a:solidFill>
              </a:rPr>
              <a:t>Taproot resembles MAST and always includes a condition where all participants can cooperate to spend the funds: the “cooperative close.”</a:t>
            </a:r>
          </a:p>
        </p:txBody>
      </p:sp>
      <p:pic>
        <p:nvPicPr>
          <p:cNvPr id="5" name="Picture 4">
            <a:extLst>
              <a:ext uri="{FF2B5EF4-FFF2-40B4-BE49-F238E27FC236}">
                <a16:creationId xmlns:a16="http://schemas.microsoft.com/office/drawing/2014/main" id="{D48D0B2B-41EA-FD41-9F8E-3DA97711D4F0}"/>
              </a:ext>
            </a:extLst>
          </p:cNvPr>
          <p:cNvPicPr>
            <a:picLocks noChangeAspect="1"/>
          </p:cNvPicPr>
          <p:nvPr/>
        </p:nvPicPr>
        <p:blipFill>
          <a:blip r:embed="rId2"/>
          <a:stretch>
            <a:fillRect/>
          </a:stretch>
        </p:blipFill>
        <p:spPr>
          <a:xfrm>
            <a:off x="2303896" y="2492374"/>
            <a:ext cx="7251700" cy="4000500"/>
          </a:xfrm>
          <a:prstGeom prst="rect">
            <a:avLst/>
          </a:prstGeom>
        </p:spPr>
      </p:pic>
    </p:spTree>
    <p:extLst>
      <p:ext uri="{BB962C8B-B14F-4D97-AF65-F5344CB8AC3E}">
        <p14:creationId xmlns:p14="http://schemas.microsoft.com/office/powerpoint/2010/main" val="1480611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AACF9-7B2E-CE45-A5FC-433F41D0E750}"/>
              </a:ext>
            </a:extLst>
          </p:cNvPr>
          <p:cNvSpPr>
            <a:spLocks noGrp="1"/>
          </p:cNvSpPr>
          <p:nvPr>
            <p:ph type="title"/>
          </p:nvPr>
        </p:nvSpPr>
        <p:spPr/>
        <p:txBody>
          <a:bodyPr>
            <a:normAutofit fontScale="90000"/>
          </a:bodyPr>
          <a:lstStyle/>
          <a:p>
            <a:r>
              <a:rPr lang="en-US" dirty="0"/>
              <a:t>MAST (</a:t>
            </a:r>
            <a:r>
              <a:rPr lang="en-US" dirty="0" err="1"/>
              <a:t>Merklized</a:t>
            </a:r>
            <a:r>
              <a:rPr lang="en-US" dirty="0"/>
              <a:t> Abstract Syntax Trees)</a:t>
            </a:r>
            <a:br>
              <a:rPr lang="en-US" dirty="0"/>
            </a:br>
            <a:endParaRPr lang="en-US" dirty="0"/>
          </a:p>
        </p:txBody>
      </p:sp>
      <p:sp>
        <p:nvSpPr>
          <p:cNvPr id="3" name="Slide Number Placeholder 2">
            <a:extLst>
              <a:ext uri="{FF2B5EF4-FFF2-40B4-BE49-F238E27FC236}">
                <a16:creationId xmlns:a16="http://schemas.microsoft.com/office/drawing/2014/main" id="{A2B61C12-87DD-704B-8193-93734B6FE398}"/>
              </a:ext>
            </a:extLst>
          </p:cNvPr>
          <p:cNvSpPr>
            <a:spLocks noGrp="1"/>
          </p:cNvSpPr>
          <p:nvPr>
            <p:ph type="sldNum" sz="quarter" idx="12"/>
          </p:nvPr>
        </p:nvSpPr>
        <p:spPr/>
        <p:txBody>
          <a:bodyPr/>
          <a:lstStyle/>
          <a:p>
            <a:fld id="{FC40A2A1-650E-4FC6-B74F-825C414AC4F8}" type="slidenum">
              <a:rPr lang="de-DE" smtClean="0"/>
              <a:t>24</a:t>
            </a:fld>
            <a:endParaRPr lang="de-DE"/>
          </a:p>
        </p:txBody>
      </p:sp>
      <p:pic>
        <p:nvPicPr>
          <p:cNvPr id="1026" name="Picture 2">
            <a:extLst>
              <a:ext uri="{FF2B5EF4-FFF2-40B4-BE49-F238E27FC236}">
                <a16:creationId xmlns:a16="http://schemas.microsoft.com/office/drawing/2014/main" id="{59D18369-C940-C54D-8942-B38891B996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4044" y="1303019"/>
            <a:ext cx="4245711" cy="541845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30C7CE5-C8F6-AC49-BEAA-38488BF2924C}"/>
              </a:ext>
            </a:extLst>
          </p:cNvPr>
          <p:cNvSpPr txBox="1"/>
          <p:nvPr/>
        </p:nvSpPr>
        <p:spPr>
          <a:xfrm>
            <a:off x="436605" y="1691640"/>
            <a:ext cx="5747026" cy="4524315"/>
          </a:xfrm>
          <a:prstGeom prst="rect">
            <a:avLst/>
          </a:prstGeom>
          <a:noFill/>
        </p:spPr>
        <p:txBody>
          <a:bodyPr wrap="square" rtlCol="0">
            <a:spAutoFit/>
          </a:bodyPr>
          <a:lstStyle/>
          <a:p>
            <a:pPr algn="l"/>
            <a:r>
              <a:rPr lang="en-US" sz="2400" dirty="0">
                <a:solidFill>
                  <a:schemeClr val="bg1"/>
                </a:solidFill>
              </a:rPr>
              <a:t>Example: Combined </a:t>
            </a:r>
            <a:r>
              <a:rPr lang="en-US" sz="2400" dirty="0" err="1">
                <a:solidFill>
                  <a:schemeClr val="bg1"/>
                </a:solidFill>
              </a:rPr>
              <a:t>locktime</a:t>
            </a:r>
            <a:r>
              <a:rPr lang="en-US" sz="2400" dirty="0">
                <a:solidFill>
                  <a:schemeClr val="bg1"/>
                </a:solidFill>
              </a:rPr>
              <a:t> contract</a:t>
            </a:r>
          </a:p>
          <a:p>
            <a:pPr algn="l"/>
            <a:endParaRPr lang="en-US" sz="2400" dirty="0">
              <a:solidFill>
                <a:schemeClr val="bg1"/>
              </a:solidFill>
            </a:endParaRPr>
          </a:p>
          <a:p>
            <a:pPr marL="457200" indent="-457200">
              <a:buFont typeface="+mj-lt"/>
              <a:buAutoNum type="alphaLcParenR"/>
            </a:pPr>
            <a:r>
              <a:rPr lang="en-US" sz="2400" dirty="0">
                <a:solidFill>
                  <a:schemeClr val="bg1"/>
                </a:solidFill>
              </a:rPr>
              <a:t>Bob can spend the 10 BTC only if he waits 7 days</a:t>
            </a:r>
          </a:p>
          <a:p>
            <a:pPr marL="457200" indent="-457200">
              <a:buFont typeface="+mj-lt"/>
              <a:buAutoNum type="alphaLcParenR"/>
            </a:pPr>
            <a:r>
              <a:rPr lang="en-US" sz="2400" dirty="0">
                <a:solidFill>
                  <a:schemeClr val="bg1"/>
                </a:solidFill>
              </a:rPr>
              <a:t>If he wants to spend them before 7 days elapse, he can only access 4 BTC and the remaining 6 should be returned to Alice at a specified address.</a:t>
            </a:r>
          </a:p>
          <a:p>
            <a:pPr marL="457200" indent="-457200">
              <a:buFont typeface="+mj-lt"/>
              <a:buAutoNum type="alphaLcParenR"/>
            </a:pPr>
            <a:r>
              <a:rPr lang="en-US" sz="2400" i="1" dirty="0">
                <a:solidFill>
                  <a:schemeClr val="bg1"/>
                </a:solidFill>
              </a:rPr>
              <a:t>Bob can access the 10 BTC before 7 days but only if Charlie also signs the transaction.</a:t>
            </a:r>
          </a:p>
          <a:p>
            <a:pPr marL="457200" indent="-457200">
              <a:buFont typeface="+mj-lt"/>
              <a:buAutoNum type="alphaLcParenR"/>
            </a:pPr>
            <a:endParaRPr lang="en-US" sz="2400" dirty="0">
              <a:solidFill>
                <a:schemeClr val="bg1"/>
              </a:solidFill>
            </a:endParaRPr>
          </a:p>
        </p:txBody>
      </p:sp>
    </p:spTree>
    <p:extLst>
      <p:ext uri="{BB962C8B-B14F-4D97-AF65-F5344CB8AC3E}">
        <p14:creationId xmlns:p14="http://schemas.microsoft.com/office/powerpoint/2010/main" val="15800454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F9406-7DDF-D846-943E-2AD4EE0090E9}"/>
              </a:ext>
            </a:extLst>
          </p:cNvPr>
          <p:cNvSpPr>
            <a:spLocks noGrp="1"/>
          </p:cNvSpPr>
          <p:nvPr>
            <p:ph type="title"/>
          </p:nvPr>
        </p:nvSpPr>
        <p:spPr/>
        <p:txBody>
          <a:bodyPr/>
          <a:lstStyle/>
          <a:p>
            <a:r>
              <a:rPr lang="en-US" dirty="0"/>
              <a:t>MAST</a:t>
            </a:r>
          </a:p>
        </p:txBody>
      </p:sp>
      <p:sp>
        <p:nvSpPr>
          <p:cNvPr id="3" name="Slide Number Placeholder 2">
            <a:extLst>
              <a:ext uri="{FF2B5EF4-FFF2-40B4-BE49-F238E27FC236}">
                <a16:creationId xmlns:a16="http://schemas.microsoft.com/office/drawing/2014/main" id="{76C6C644-D1D6-5F46-AEDF-DCD91C3E5EB2}"/>
              </a:ext>
            </a:extLst>
          </p:cNvPr>
          <p:cNvSpPr>
            <a:spLocks noGrp="1"/>
          </p:cNvSpPr>
          <p:nvPr>
            <p:ph type="sldNum" sz="quarter" idx="12"/>
          </p:nvPr>
        </p:nvSpPr>
        <p:spPr/>
        <p:txBody>
          <a:bodyPr/>
          <a:lstStyle/>
          <a:p>
            <a:fld id="{FC40A2A1-650E-4FC6-B74F-825C414AC4F8}" type="slidenum">
              <a:rPr lang="de-DE" smtClean="0"/>
              <a:t>25</a:t>
            </a:fld>
            <a:endParaRPr lang="de-DE"/>
          </a:p>
        </p:txBody>
      </p:sp>
      <p:sp>
        <p:nvSpPr>
          <p:cNvPr id="4" name="TextBox 3">
            <a:extLst>
              <a:ext uri="{FF2B5EF4-FFF2-40B4-BE49-F238E27FC236}">
                <a16:creationId xmlns:a16="http://schemas.microsoft.com/office/drawing/2014/main" id="{CDD1F1E7-3BAE-4C4A-A950-5A5A8D7906EF}"/>
              </a:ext>
            </a:extLst>
          </p:cNvPr>
          <p:cNvSpPr txBox="1"/>
          <p:nvPr/>
        </p:nvSpPr>
        <p:spPr>
          <a:xfrm>
            <a:off x="537211" y="2183130"/>
            <a:ext cx="10949939" cy="2585323"/>
          </a:xfrm>
          <a:prstGeom prst="rect">
            <a:avLst/>
          </a:prstGeom>
          <a:noFill/>
        </p:spPr>
        <p:txBody>
          <a:bodyPr wrap="square" rtlCol="0">
            <a:spAutoFit/>
          </a:bodyPr>
          <a:lstStyle/>
          <a:p>
            <a:r>
              <a:rPr lang="en-GB" dirty="0">
                <a:solidFill>
                  <a:schemeClr val="bg1"/>
                </a:solidFill>
              </a:rPr>
              <a:t>MAST (</a:t>
            </a:r>
            <a:r>
              <a:rPr lang="en-GB" dirty="0" err="1">
                <a:solidFill>
                  <a:schemeClr val="bg1"/>
                </a:solidFill>
              </a:rPr>
              <a:t>Merkelized</a:t>
            </a:r>
            <a:r>
              <a:rPr lang="en-GB" dirty="0">
                <a:solidFill>
                  <a:schemeClr val="bg1"/>
                </a:solidFill>
              </a:rPr>
              <a:t> Abstract Syntax Tree) is a proposed solution that uses Merkle trees (a decades-old, compact data structure invented by cryptographer Ralph Merkle) to work around these two downsides. In short, all the different conditions under which the funds can be spent are individually hashed (as opposed to combined into a single hash) and included in a Merkle tree, which ultimately produces a single hash: the Merkle root. This Merkle root “locks up” the coins.</a:t>
            </a:r>
          </a:p>
          <a:p>
            <a:endParaRPr lang="en-GB" sz="2400" dirty="0">
              <a:solidFill>
                <a:schemeClr val="bg1"/>
              </a:solidFill>
            </a:endParaRPr>
          </a:p>
          <a:p>
            <a:r>
              <a:rPr lang="en-US" sz="2400" dirty="0">
                <a:solidFill>
                  <a:schemeClr val="bg1"/>
                </a:solidFill>
              </a:rPr>
              <a:t>Yet with </a:t>
            </a:r>
            <a:r>
              <a:rPr lang="en-US" sz="2400" dirty="0" err="1">
                <a:solidFill>
                  <a:schemeClr val="bg1"/>
                </a:solidFill>
              </a:rPr>
              <a:t>Schnorr</a:t>
            </a:r>
            <a:r>
              <a:rPr lang="en-US" sz="2400" dirty="0">
                <a:solidFill>
                  <a:schemeClr val="bg1"/>
                </a:solidFill>
              </a:rPr>
              <a:t>, Taproot can do even better: a transaction can hide that a MAST-structure existed at all.</a:t>
            </a:r>
          </a:p>
        </p:txBody>
      </p:sp>
    </p:spTree>
    <p:extLst>
      <p:ext uri="{BB962C8B-B14F-4D97-AF65-F5344CB8AC3E}">
        <p14:creationId xmlns:p14="http://schemas.microsoft.com/office/powerpoint/2010/main" val="710996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D84CB-975D-5B49-9149-230669993A78}"/>
              </a:ext>
            </a:extLst>
          </p:cNvPr>
          <p:cNvSpPr>
            <a:spLocks noGrp="1"/>
          </p:cNvSpPr>
          <p:nvPr>
            <p:ph type="title"/>
          </p:nvPr>
        </p:nvSpPr>
        <p:spPr/>
        <p:txBody>
          <a:bodyPr/>
          <a:lstStyle/>
          <a:p>
            <a:r>
              <a:rPr lang="en-US" dirty="0"/>
              <a:t>Sources</a:t>
            </a:r>
          </a:p>
        </p:txBody>
      </p:sp>
      <p:sp>
        <p:nvSpPr>
          <p:cNvPr id="3" name="Slide Number Placeholder 2">
            <a:extLst>
              <a:ext uri="{FF2B5EF4-FFF2-40B4-BE49-F238E27FC236}">
                <a16:creationId xmlns:a16="http://schemas.microsoft.com/office/drawing/2014/main" id="{982988FF-7BCF-A44C-97A9-C14AA6D718AC}"/>
              </a:ext>
            </a:extLst>
          </p:cNvPr>
          <p:cNvSpPr>
            <a:spLocks noGrp="1"/>
          </p:cNvSpPr>
          <p:nvPr>
            <p:ph type="sldNum" sz="quarter" idx="12"/>
          </p:nvPr>
        </p:nvSpPr>
        <p:spPr/>
        <p:txBody>
          <a:bodyPr/>
          <a:lstStyle/>
          <a:p>
            <a:fld id="{FC40A2A1-650E-4FC6-B74F-825C414AC4F8}" type="slidenum">
              <a:rPr lang="de-DE" smtClean="0"/>
              <a:t>26</a:t>
            </a:fld>
            <a:endParaRPr lang="de-DE"/>
          </a:p>
        </p:txBody>
      </p:sp>
      <p:sp>
        <p:nvSpPr>
          <p:cNvPr id="4" name="TextBox 3">
            <a:extLst>
              <a:ext uri="{FF2B5EF4-FFF2-40B4-BE49-F238E27FC236}">
                <a16:creationId xmlns:a16="http://schemas.microsoft.com/office/drawing/2014/main" id="{5F72C11C-3A7C-3849-A609-B147BECFDA97}"/>
              </a:ext>
            </a:extLst>
          </p:cNvPr>
          <p:cNvSpPr txBox="1"/>
          <p:nvPr/>
        </p:nvSpPr>
        <p:spPr>
          <a:xfrm>
            <a:off x="436604" y="1668780"/>
            <a:ext cx="11314671" cy="4524315"/>
          </a:xfrm>
          <a:prstGeom prst="rect">
            <a:avLst/>
          </a:prstGeom>
          <a:noFill/>
        </p:spPr>
        <p:txBody>
          <a:bodyPr wrap="square" rtlCol="0">
            <a:spAutoFit/>
          </a:bodyPr>
          <a:lstStyle/>
          <a:p>
            <a:r>
              <a:rPr lang="en-US" sz="2400" dirty="0">
                <a:solidFill>
                  <a:schemeClr val="bg1"/>
                </a:solidFill>
              </a:rPr>
              <a:t>https://</a:t>
            </a:r>
            <a:r>
              <a:rPr lang="en-US" sz="2400" dirty="0" err="1">
                <a:solidFill>
                  <a:schemeClr val="bg1"/>
                </a:solidFill>
              </a:rPr>
              <a:t>bitcoin.stackexchange.com</a:t>
            </a:r>
            <a:r>
              <a:rPr lang="en-US" sz="2400" dirty="0">
                <a:solidFill>
                  <a:schemeClr val="bg1"/>
                </a:solidFill>
              </a:rPr>
              <a:t>/questions/96025/what-are-some-interesting-applications-of-taproot-smart-contracts</a:t>
            </a:r>
          </a:p>
          <a:p>
            <a:endParaRPr lang="en-US" sz="2400" dirty="0">
              <a:solidFill>
                <a:schemeClr val="bg1"/>
              </a:solidFill>
            </a:endParaRPr>
          </a:p>
          <a:p>
            <a:r>
              <a:rPr lang="en-US" sz="2400" dirty="0">
                <a:solidFill>
                  <a:schemeClr val="bg1"/>
                </a:solidFill>
              </a:rPr>
              <a:t>https://</a:t>
            </a:r>
            <a:r>
              <a:rPr lang="en-US" sz="2400" dirty="0" err="1">
                <a:solidFill>
                  <a:schemeClr val="bg1"/>
                </a:solidFill>
              </a:rPr>
              <a:t>bitcoinmagazine.com</a:t>
            </a:r>
            <a:r>
              <a:rPr lang="en-US" sz="2400" dirty="0">
                <a:solidFill>
                  <a:schemeClr val="bg1"/>
                </a:solidFill>
              </a:rPr>
              <a:t>/technical/taproot-coming-what-it-and-how-it-will-benefit-bitcoin</a:t>
            </a:r>
            <a:br>
              <a:rPr lang="en-US" sz="2400" dirty="0">
                <a:solidFill>
                  <a:schemeClr val="bg1"/>
                </a:solidFill>
              </a:rPr>
            </a:br>
            <a:endParaRPr lang="en-US" sz="2400" dirty="0">
              <a:solidFill>
                <a:schemeClr val="bg1"/>
              </a:solidFill>
            </a:endParaRPr>
          </a:p>
          <a:p>
            <a:r>
              <a:rPr lang="en-US" sz="2400" dirty="0">
                <a:solidFill>
                  <a:schemeClr val="bg1"/>
                </a:solidFill>
              </a:rPr>
              <a:t>https://</a:t>
            </a:r>
            <a:r>
              <a:rPr lang="en-US" sz="2400" dirty="0" err="1">
                <a:solidFill>
                  <a:schemeClr val="bg1"/>
                </a:solidFill>
              </a:rPr>
              <a:t>tara-annison.medium.com</a:t>
            </a:r>
            <a:r>
              <a:rPr lang="en-US" sz="2400" dirty="0">
                <a:solidFill>
                  <a:schemeClr val="bg1"/>
                </a:solidFill>
              </a:rPr>
              <a:t>/what-are-taproot-mast-and-schnorr-signatures-b737dae20681</a:t>
            </a:r>
          </a:p>
          <a:p>
            <a:endParaRPr lang="en-US" sz="2400" dirty="0">
              <a:solidFill>
                <a:schemeClr val="bg1"/>
              </a:solidFill>
            </a:endParaRPr>
          </a:p>
          <a:p>
            <a:r>
              <a:rPr lang="en-US" sz="2400" dirty="0">
                <a:solidFill>
                  <a:schemeClr val="bg1"/>
                </a:solidFill>
              </a:rPr>
              <a:t>https://</a:t>
            </a:r>
            <a:r>
              <a:rPr lang="en-US" sz="2400" dirty="0" err="1">
                <a:solidFill>
                  <a:schemeClr val="bg1"/>
                </a:solidFill>
              </a:rPr>
              <a:t>rubin.io</a:t>
            </a:r>
            <a:r>
              <a:rPr lang="en-US" sz="2400" dirty="0">
                <a:solidFill>
                  <a:schemeClr val="bg1"/>
                </a:solidFill>
              </a:rPr>
              <a:t>/public/pdfs/858report.pdf</a:t>
            </a:r>
          </a:p>
          <a:p>
            <a:endParaRPr lang="en-US" sz="2400" dirty="0">
              <a:solidFill>
                <a:schemeClr val="bg1"/>
              </a:solidFill>
            </a:endParaRPr>
          </a:p>
          <a:p>
            <a:r>
              <a:rPr lang="en-US" sz="2400" dirty="0">
                <a:solidFill>
                  <a:schemeClr val="bg1"/>
                </a:solidFill>
              </a:rPr>
              <a:t>https://</a:t>
            </a:r>
            <a:r>
              <a:rPr lang="en-US" sz="2400" dirty="0" err="1">
                <a:solidFill>
                  <a:schemeClr val="bg1"/>
                </a:solidFill>
              </a:rPr>
              <a:t>lists.linuxfoundation.org</a:t>
            </a:r>
            <a:r>
              <a:rPr lang="en-US" sz="2400" dirty="0">
                <a:solidFill>
                  <a:schemeClr val="bg1"/>
                </a:solidFill>
              </a:rPr>
              <a:t>/</a:t>
            </a:r>
            <a:r>
              <a:rPr lang="en-US" sz="2400" dirty="0" err="1">
                <a:solidFill>
                  <a:schemeClr val="bg1"/>
                </a:solidFill>
              </a:rPr>
              <a:t>pipermail</a:t>
            </a:r>
            <a:r>
              <a:rPr lang="en-US" sz="2400" dirty="0">
                <a:solidFill>
                  <a:schemeClr val="bg1"/>
                </a:solidFill>
              </a:rPr>
              <a:t>/bitcoin-dev/2018-January/015614.html</a:t>
            </a:r>
          </a:p>
        </p:txBody>
      </p:sp>
    </p:spTree>
    <p:extLst>
      <p:ext uri="{BB962C8B-B14F-4D97-AF65-F5344CB8AC3E}">
        <p14:creationId xmlns:p14="http://schemas.microsoft.com/office/powerpoint/2010/main" val="1924727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4C754-A29E-344A-AA0D-CE85DA559266}"/>
              </a:ext>
            </a:extLst>
          </p:cNvPr>
          <p:cNvSpPr>
            <a:spLocks noGrp="1"/>
          </p:cNvSpPr>
          <p:nvPr>
            <p:ph type="title"/>
          </p:nvPr>
        </p:nvSpPr>
        <p:spPr/>
        <p:txBody>
          <a:bodyPr/>
          <a:lstStyle/>
          <a:p>
            <a:r>
              <a:rPr lang="en-US" dirty="0" err="1"/>
              <a:t>Schnorr</a:t>
            </a:r>
            <a:r>
              <a:rPr lang="en-US" dirty="0"/>
              <a:t> Signatures</a:t>
            </a:r>
          </a:p>
        </p:txBody>
      </p:sp>
      <p:sp>
        <p:nvSpPr>
          <p:cNvPr id="3" name="Text Placeholder 2">
            <a:extLst>
              <a:ext uri="{FF2B5EF4-FFF2-40B4-BE49-F238E27FC236}">
                <a16:creationId xmlns:a16="http://schemas.microsoft.com/office/drawing/2014/main" id="{8A1625A6-DCF7-6545-A23F-F3270F44758E}"/>
              </a:ext>
            </a:extLst>
          </p:cNvPr>
          <p:cNvSpPr>
            <a:spLocks noGrp="1"/>
          </p:cNvSpPr>
          <p:nvPr>
            <p:ph type="body" idx="1"/>
          </p:nvPr>
        </p:nvSpPr>
        <p:spPr/>
        <p:txBody>
          <a:bodyPr/>
          <a:lstStyle/>
          <a:p>
            <a:r>
              <a:rPr lang="en-US" dirty="0"/>
              <a:t>Comparison to ECDSA</a:t>
            </a:r>
          </a:p>
        </p:txBody>
      </p:sp>
      <p:sp>
        <p:nvSpPr>
          <p:cNvPr id="4" name="Slide Number Placeholder 3">
            <a:extLst>
              <a:ext uri="{FF2B5EF4-FFF2-40B4-BE49-F238E27FC236}">
                <a16:creationId xmlns:a16="http://schemas.microsoft.com/office/drawing/2014/main" id="{4F0D6519-C6E1-3746-9275-92BD01698B90}"/>
              </a:ext>
            </a:extLst>
          </p:cNvPr>
          <p:cNvSpPr>
            <a:spLocks noGrp="1"/>
          </p:cNvSpPr>
          <p:nvPr>
            <p:ph type="sldNum" sz="quarter" idx="12"/>
          </p:nvPr>
        </p:nvSpPr>
        <p:spPr/>
        <p:txBody>
          <a:bodyPr/>
          <a:lstStyle/>
          <a:p>
            <a:fld id="{FC40A2A1-650E-4FC6-B74F-825C414AC4F8}" type="slidenum">
              <a:rPr lang="de-DE" smtClean="0"/>
              <a:t>3</a:t>
            </a:fld>
            <a:endParaRPr lang="de-DE"/>
          </a:p>
        </p:txBody>
      </p:sp>
    </p:spTree>
    <p:extLst>
      <p:ext uri="{BB962C8B-B14F-4D97-AF65-F5344CB8AC3E}">
        <p14:creationId xmlns:p14="http://schemas.microsoft.com/office/powerpoint/2010/main" val="2267366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81A9B-E320-EB46-B456-C4C105ED6019}"/>
              </a:ext>
            </a:extLst>
          </p:cNvPr>
          <p:cNvSpPr>
            <a:spLocks noGrp="1"/>
          </p:cNvSpPr>
          <p:nvPr>
            <p:ph type="title"/>
          </p:nvPr>
        </p:nvSpPr>
        <p:spPr/>
        <p:txBody>
          <a:bodyPr/>
          <a:lstStyle/>
          <a:p>
            <a:r>
              <a:rPr lang="en-US" dirty="0" err="1"/>
              <a:t>Schnorr</a:t>
            </a:r>
            <a:r>
              <a:rPr lang="en-US" dirty="0"/>
              <a:t> Signatures (BIP 340)</a:t>
            </a:r>
          </a:p>
        </p:txBody>
      </p:sp>
      <p:sp>
        <p:nvSpPr>
          <p:cNvPr id="3" name="Slide Number Placeholder 2">
            <a:extLst>
              <a:ext uri="{FF2B5EF4-FFF2-40B4-BE49-F238E27FC236}">
                <a16:creationId xmlns:a16="http://schemas.microsoft.com/office/drawing/2014/main" id="{49582125-C422-1241-A174-A923B28DF1FC}"/>
              </a:ext>
            </a:extLst>
          </p:cNvPr>
          <p:cNvSpPr>
            <a:spLocks noGrp="1"/>
          </p:cNvSpPr>
          <p:nvPr>
            <p:ph type="sldNum" sz="quarter" idx="12"/>
          </p:nvPr>
        </p:nvSpPr>
        <p:spPr/>
        <p:txBody>
          <a:bodyPr/>
          <a:lstStyle/>
          <a:p>
            <a:fld id="{FC40A2A1-650E-4FC6-B74F-825C414AC4F8}" type="slidenum">
              <a:rPr lang="de-DE" smtClean="0"/>
              <a:t>4</a:t>
            </a:fld>
            <a:endParaRPr lang="de-DE"/>
          </a:p>
        </p:txBody>
      </p:sp>
      <p:pic>
        <p:nvPicPr>
          <p:cNvPr id="4" name="Picture 3">
            <a:extLst>
              <a:ext uri="{FF2B5EF4-FFF2-40B4-BE49-F238E27FC236}">
                <a16:creationId xmlns:a16="http://schemas.microsoft.com/office/drawing/2014/main" id="{29E9601C-FE85-7E4D-9737-05B54DE7B6A3}"/>
              </a:ext>
            </a:extLst>
          </p:cNvPr>
          <p:cNvPicPr>
            <a:picLocks noChangeAspect="1"/>
          </p:cNvPicPr>
          <p:nvPr/>
        </p:nvPicPr>
        <p:blipFill>
          <a:blip r:embed="rId2"/>
          <a:stretch>
            <a:fillRect/>
          </a:stretch>
        </p:blipFill>
        <p:spPr>
          <a:xfrm>
            <a:off x="1701800" y="1625600"/>
            <a:ext cx="8788400" cy="3606800"/>
          </a:xfrm>
          <a:prstGeom prst="rect">
            <a:avLst/>
          </a:prstGeom>
        </p:spPr>
      </p:pic>
      <p:sp>
        <p:nvSpPr>
          <p:cNvPr id="5" name="TextBox 4">
            <a:extLst>
              <a:ext uri="{FF2B5EF4-FFF2-40B4-BE49-F238E27FC236}">
                <a16:creationId xmlns:a16="http://schemas.microsoft.com/office/drawing/2014/main" id="{0D908739-ACDF-1246-93A0-A96325FD04C0}"/>
              </a:ext>
            </a:extLst>
          </p:cNvPr>
          <p:cNvSpPr txBox="1"/>
          <p:nvPr/>
        </p:nvSpPr>
        <p:spPr>
          <a:xfrm>
            <a:off x="1911232" y="5624715"/>
            <a:ext cx="8369535" cy="461665"/>
          </a:xfrm>
          <a:prstGeom prst="rect">
            <a:avLst/>
          </a:prstGeom>
          <a:noFill/>
        </p:spPr>
        <p:txBody>
          <a:bodyPr wrap="none" rtlCol="0">
            <a:spAutoFit/>
          </a:bodyPr>
          <a:lstStyle/>
          <a:p>
            <a:pPr algn="l"/>
            <a:r>
              <a:rPr lang="en-US" sz="2400" dirty="0">
                <a:solidFill>
                  <a:schemeClr val="bg1"/>
                </a:solidFill>
              </a:rPr>
              <a:t>It becomes impossible to say if the sender is one person or several</a:t>
            </a:r>
          </a:p>
        </p:txBody>
      </p:sp>
    </p:spTree>
    <p:extLst>
      <p:ext uri="{BB962C8B-B14F-4D97-AF65-F5344CB8AC3E}">
        <p14:creationId xmlns:p14="http://schemas.microsoft.com/office/powerpoint/2010/main" val="827391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430FD-D2AB-A74E-916B-F75683791B56}"/>
              </a:ext>
            </a:extLst>
          </p:cNvPr>
          <p:cNvSpPr>
            <a:spLocks noGrp="1"/>
          </p:cNvSpPr>
          <p:nvPr>
            <p:ph type="title"/>
          </p:nvPr>
        </p:nvSpPr>
        <p:spPr/>
        <p:txBody>
          <a:bodyPr/>
          <a:lstStyle/>
          <a:p>
            <a:r>
              <a:rPr lang="en-US" dirty="0" err="1"/>
              <a:t>Schnorr</a:t>
            </a:r>
            <a:r>
              <a:rPr lang="en-US" dirty="0"/>
              <a:t> Signatures – How it works</a:t>
            </a:r>
          </a:p>
        </p:txBody>
      </p:sp>
      <p:sp>
        <p:nvSpPr>
          <p:cNvPr id="3" name="Slide Number Placeholder 2">
            <a:extLst>
              <a:ext uri="{FF2B5EF4-FFF2-40B4-BE49-F238E27FC236}">
                <a16:creationId xmlns:a16="http://schemas.microsoft.com/office/drawing/2014/main" id="{0CFA6E81-EF5B-F642-A6EE-0210AC46E48B}"/>
              </a:ext>
            </a:extLst>
          </p:cNvPr>
          <p:cNvSpPr>
            <a:spLocks noGrp="1"/>
          </p:cNvSpPr>
          <p:nvPr>
            <p:ph type="sldNum" sz="quarter" idx="12"/>
          </p:nvPr>
        </p:nvSpPr>
        <p:spPr/>
        <p:txBody>
          <a:bodyPr/>
          <a:lstStyle/>
          <a:p>
            <a:fld id="{FC40A2A1-650E-4FC6-B74F-825C414AC4F8}" type="slidenum">
              <a:rPr lang="de-DE" smtClean="0"/>
              <a:t>5</a:t>
            </a:fld>
            <a:endParaRPr lang="de-DE"/>
          </a:p>
        </p:txBody>
      </p:sp>
      <p:sp>
        <p:nvSpPr>
          <p:cNvPr id="25" name="TextBox 24">
            <a:extLst>
              <a:ext uri="{FF2B5EF4-FFF2-40B4-BE49-F238E27FC236}">
                <a16:creationId xmlns:a16="http://schemas.microsoft.com/office/drawing/2014/main" id="{A2CB4BC1-A3CF-1F4D-8F8C-78918B8F85DB}"/>
              </a:ext>
            </a:extLst>
          </p:cNvPr>
          <p:cNvSpPr txBox="1"/>
          <p:nvPr/>
        </p:nvSpPr>
        <p:spPr>
          <a:xfrm>
            <a:off x="593124" y="1663190"/>
            <a:ext cx="11158151" cy="4524315"/>
          </a:xfrm>
          <a:prstGeom prst="rect">
            <a:avLst/>
          </a:prstGeom>
          <a:noFill/>
        </p:spPr>
        <p:txBody>
          <a:bodyPr wrap="square" rtlCol="0">
            <a:spAutoFit/>
          </a:bodyPr>
          <a:lstStyle/>
          <a:p>
            <a:r>
              <a:rPr lang="en-US" sz="2400" dirty="0">
                <a:solidFill>
                  <a:schemeClr val="bg1"/>
                </a:solidFill>
              </a:rPr>
              <a:t>Generator G and point on curve is </a:t>
            </a:r>
            <a:r>
              <a:rPr lang="en-US" sz="2400" dirty="0">
                <a:solidFill>
                  <a:srgbClr val="00B0F0"/>
                </a:solidFill>
              </a:rPr>
              <a:t>𝑌</a:t>
            </a:r>
            <a:r>
              <a:rPr lang="en-US" sz="2400" dirty="0">
                <a:solidFill>
                  <a:schemeClr val="bg1"/>
                </a:solidFill>
              </a:rPr>
              <a:t> = </a:t>
            </a:r>
            <a:r>
              <a:rPr lang="en-US" sz="2400" dirty="0">
                <a:solidFill>
                  <a:srgbClr val="00B0F0"/>
                </a:solidFill>
              </a:rPr>
              <a:t>𝑥</a:t>
            </a:r>
            <a:r>
              <a:rPr lang="en-US" sz="2400" dirty="0">
                <a:solidFill>
                  <a:schemeClr val="bg1"/>
                </a:solidFill>
              </a:rPr>
              <a:t> ⋅ 𝐺 where </a:t>
            </a:r>
            <a:r>
              <a:rPr lang="en-US" sz="2400" dirty="0">
                <a:solidFill>
                  <a:srgbClr val="00B0F0"/>
                </a:solidFill>
              </a:rPr>
              <a:t>𝑥</a:t>
            </a:r>
            <a:r>
              <a:rPr lang="en-US" sz="2400" dirty="0">
                <a:solidFill>
                  <a:schemeClr val="bg1"/>
                </a:solidFill>
              </a:rPr>
              <a:t> private key and </a:t>
            </a:r>
            <a:r>
              <a:rPr lang="en-US" sz="2400" dirty="0">
                <a:solidFill>
                  <a:srgbClr val="00B0F0"/>
                </a:solidFill>
              </a:rPr>
              <a:t>𝑌</a:t>
            </a:r>
            <a:r>
              <a:rPr lang="en-US" sz="2400" dirty="0">
                <a:solidFill>
                  <a:schemeClr val="bg1"/>
                </a:solidFill>
              </a:rPr>
              <a:t> public key</a:t>
            </a:r>
          </a:p>
          <a:p>
            <a:endParaRPr lang="en-US" sz="2400" dirty="0">
              <a:solidFill>
                <a:schemeClr val="bg1"/>
              </a:solidFill>
            </a:endParaRPr>
          </a:p>
          <a:p>
            <a:pPr marL="457200" indent="-457200">
              <a:buAutoNum type="arabicPeriod"/>
            </a:pPr>
            <a:r>
              <a:rPr lang="en-US" sz="2400" dirty="0">
                <a:solidFill>
                  <a:schemeClr val="bg1"/>
                </a:solidFill>
              </a:rPr>
              <a:t> Choose random &amp; secret </a:t>
            </a:r>
            <a:r>
              <a:rPr lang="en-US" sz="2400" dirty="0">
                <a:solidFill>
                  <a:srgbClr val="FFC000"/>
                </a:solidFill>
              </a:rPr>
              <a:t>𝑘</a:t>
            </a:r>
            <a:r>
              <a:rPr lang="en-US" sz="2400" dirty="0">
                <a:solidFill>
                  <a:schemeClr val="bg1"/>
                </a:solidFill>
              </a:rPr>
              <a:t>, 0 &lt; </a:t>
            </a:r>
            <a:r>
              <a:rPr lang="en-US" sz="2400" dirty="0">
                <a:solidFill>
                  <a:srgbClr val="FFC000"/>
                </a:solidFill>
              </a:rPr>
              <a:t>𝑘</a:t>
            </a:r>
            <a:r>
              <a:rPr lang="en-US" sz="2400" dirty="0">
                <a:solidFill>
                  <a:schemeClr val="bg1"/>
                </a:solidFill>
              </a:rPr>
              <a:t> &lt; 𝑛</a:t>
            </a:r>
          </a:p>
          <a:p>
            <a:pPr marL="457200" indent="-457200">
              <a:buAutoNum type="arabicPeriod"/>
            </a:pPr>
            <a:r>
              <a:rPr lang="en-US" sz="2400" dirty="0">
                <a:solidFill>
                  <a:schemeClr val="bg1"/>
                </a:solidFill>
              </a:rPr>
              <a:t> </a:t>
            </a:r>
            <a:r>
              <a:rPr lang="en-US" sz="2400" dirty="0">
                <a:solidFill>
                  <a:srgbClr val="FFFF00"/>
                </a:solidFill>
              </a:rPr>
              <a:t>𝑅</a:t>
            </a:r>
            <a:r>
              <a:rPr lang="en-US" sz="2400" dirty="0">
                <a:solidFill>
                  <a:schemeClr val="bg1"/>
                </a:solidFill>
              </a:rPr>
              <a:t> :=  </a:t>
            </a:r>
            <a:r>
              <a:rPr lang="en-US" sz="2400" dirty="0">
                <a:solidFill>
                  <a:srgbClr val="FFC000"/>
                </a:solidFill>
              </a:rPr>
              <a:t>𝑘</a:t>
            </a:r>
            <a:r>
              <a:rPr lang="en-US" sz="2400" i="1" dirty="0">
                <a:solidFill>
                  <a:schemeClr val="bg1"/>
                </a:solidFill>
              </a:rPr>
              <a:t> </a:t>
            </a:r>
            <a:r>
              <a:rPr lang="en-US" sz="2400" dirty="0">
                <a:solidFill>
                  <a:schemeClr val="bg1"/>
                </a:solidFill>
              </a:rPr>
              <a:t>⋅ 𝐺</a:t>
            </a:r>
            <a:endParaRPr lang="en-US" sz="2400" i="1" dirty="0">
              <a:solidFill>
                <a:schemeClr val="bg1"/>
              </a:solidFill>
            </a:endParaRPr>
          </a:p>
          <a:p>
            <a:pPr marL="457200" indent="-457200">
              <a:buAutoNum type="arabicPeriod"/>
            </a:pPr>
            <a:r>
              <a:rPr lang="en-US" sz="2400" dirty="0">
                <a:solidFill>
                  <a:schemeClr val="bg1"/>
                </a:solidFill>
              </a:rPr>
              <a:t> </a:t>
            </a:r>
            <a:r>
              <a:rPr lang="en-US" sz="2400" dirty="0">
                <a:solidFill>
                  <a:srgbClr val="92D050"/>
                </a:solidFill>
              </a:rPr>
              <a:t>𝑒</a:t>
            </a:r>
            <a:r>
              <a:rPr lang="en-US" sz="2400" dirty="0">
                <a:solidFill>
                  <a:schemeClr val="bg1"/>
                </a:solidFill>
              </a:rPr>
              <a:t> :=  H(</a:t>
            </a:r>
            <a:r>
              <a:rPr lang="en-US" sz="2400" dirty="0">
                <a:solidFill>
                  <a:srgbClr val="FFFF00"/>
                </a:solidFill>
              </a:rPr>
              <a:t>𝑅</a:t>
            </a:r>
            <a:r>
              <a:rPr lang="en-US" sz="2400" baseline="-25000" dirty="0">
                <a:solidFill>
                  <a:srgbClr val="FFFF00"/>
                </a:solidFill>
              </a:rPr>
              <a:t>x</a:t>
            </a:r>
            <a:r>
              <a:rPr lang="en-US" sz="2400" baseline="-25000" dirty="0">
                <a:solidFill>
                  <a:schemeClr val="bg1"/>
                </a:solidFill>
              </a:rPr>
              <a:t> </a:t>
            </a:r>
            <a:r>
              <a:rPr lang="en-US" sz="2400" dirty="0">
                <a:solidFill>
                  <a:schemeClr val="bg1"/>
                </a:solidFill>
              </a:rPr>
              <a:t>∥ </a:t>
            </a:r>
            <a:r>
              <a:rPr lang="en-US" sz="2400" dirty="0">
                <a:solidFill>
                  <a:srgbClr val="00B050"/>
                </a:solidFill>
              </a:rPr>
              <a:t>𝑚</a:t>
            </a:r>
            <a:r>
              <a:rPr lang="en-US" sz="2400" dirty="0">
                <a:solidFill>
                  <a:schemeClr val="bg1"/>
                </a:solidFill>
              </a:rPr>
              <a:t>)             </a:t>
            </a:r>
            <a:r>
              <a:rPr lang="en-US" sz="2400" dirty="0">
                <a:solidFill>
                  <a:schemeClr val="accent4"/>
                </a:solidFill>
              </a:rPr>
              <a:t>*</a:t>
            </a:r>
            <a:r>
              <a:rPr lang="en-US" sz="2400" dirty="0">
                <a:solidFill>
                  <a:schemeClr val="accent4"/>
                </a:solidFill>
                <a:sym typeface="Wingdings" pitchFamily="2" charset="2"/>
              </a:rPr>
              <a:t></a:t>
            </a:r>
            <a:endParaRPr lang="en-US" sz="2400" dirty="0">
              <a:solidFill>
                <a:schemeClr val="accent4"/>
              </a:solidFill>
            </a:endParaRPr>
          </a:p>
          <a:p>
            <a:pPr marL="457200" indent="-457200">
              <a:buAutoNum type="arabicPeriod"/>
            </a:pPr>
            <a:r>
              <a:rPr lang="en-US" sz="2400" dirty="0">
                <a:solidFill>
                  <a:schemeClr val="bg1"/>
                </a:solidFill>
              </a:rPr>
              <a:t> </a:t>
            </a:r>
            <a:r>
              <a:rPr lang="en-US" sz="2400" dirty="0">
                <a:solidFill>
                  <a:srgbClr val="FF40FF"/>
                </a:solidFill>
              </a:rPr>
              <a:t>𝑠</a:t>
            </a:r>
            <a:r>
              <a:rPr lang="en-US" sz="2400" dirty="0">
                <a:solidFill>
                  <a:schemeClr val="bg1"/>
                </a:solidFill>
              </a:rPr>
              <a:t> := (</a:t>
            </a:r>
            <a:r>
              <a:rPr lang="en-US" sz="2400" dirty="0">
                <a:solidFill>
                  <a:srgbClr val="FFC000"/>
                </a:solidFill>
              </a:rPr>
              <a:t>𝑘</a:t>
            </a:r>
            <a:r>
              <a:rPr lang="en-US" sz="2400" dirty="0">
                <a:solidFill>
                  <a:schemeClr val="bg1"/>
                </a:solidFill>
              </a:rPr>
              <a:t> + </a:t>
            </a:r>
            <a:r>
              <a:rPr lang="en-US" sz="2400" dirty="0">
                <a:solidFill>
                  <a:srgbClr val="00B0F0"/>
                </a:solidFill>
              </a:rPr>
              <a:t>𝑥</a:t>
            </a:r>
            <a:r>
              <a:rPr lang="en-US" sz="2400" dirty="0">
                <a:solidFill>
                  <a:schemeClr val="bg1"/>
                </a:solidFill>
              </a:rPr>
              <a:t> </a:t>
            </a:r>
            <a:r>
              <a:rPr lang="en-US" sz="2400" dirty="0">
                <a:solidFill>
                  <a:srgbClr val="92D050"/>
                </a:solidFill>
              </a:rPr>
              <a:t>𝑒</a:t>
            </a:r>
            <a:r>
              <a:rPr lang="en-US" sz="2400" dirty="0">
                <a:solidFill>
                  <a:schemeClr val="bg1"/>
                </a:solidFill>
              </a:rPr>
              <a:t>) mod 𝑛</a:t>
            </a:r>
            <a:endParaRPr lang="en-US" sz="2400" i="1" dirty="0">
              <a:solidFill>
                <a:schemeClr val="bg1"/>
              </a:solidFill>
            </a:endParaRPr>
          </a:p>
          <a:p>
            <a:r>
              <a:rPr lang="en-US" sz="1400" i="1" dirty="0">
                <a:solidFill>
                  <a:schemeClr val="bg1"/>
                </a:solidFill>
              </a:rPr>
              <a:t>  </a:t>
            </a:r>
            <a:r>
              <a:rPr lang="en-US" sz="1400" dirty="0">
                <a:solidFill>
                  <a:schemeClr val="bg1"/>
                </a:solidFill>
              </a:rPr>
              <a:t> </a:t>
            </a:r>
          </a:p>
          <a:p>
            <a:pPr marL="457200" indent="-457200">
              <a:buFont typeface="+mj-lt"/>
              <a:buAutoNum type="alphaUcPeriod"/>
            </a:pPr>
            <a:r>
              <a:rPr lang="en-US" sz="2400" dirty="0">
                <a:solidFill>
                  <a:schemeClr val="bg1"/>
                </a:solidFill>
              </a:rPr>
              <a:t>Verify signature of </a:t>
            </a:r>
            <a:r>
              <a:rPr lang="en-US" sz="2400" dirty="0">
                <a:solidFill>
                  <a:srgbClr val="00B050"/>
                </a:solidFill>
              </a:rPr>
              <a:t>𝑚</a:t>
            </a:r>
            <a:r>
              <a:rPr lang="en-US" sz="2400" dirty="0">
                <a:solidFill>
                  <a:schemeClr val="bg1"/>
                </a:solidFill>
              </a:rPr>
              <a:t>: (</a:t>
            </a:r>
            <a:r>
              <a:rPr lang="en-US" sz="2400" dirty="0">
                <a:solidFill>
                  <a:srgbClr val="FFFF00"/>
                </a:solidFill>
              </a:rPr>
              <a:t>𝑅</a:t>
            </a:r>
            <a:r>
              <a:rPr lang="en-US" sz="2400" i="1" dirty="0">
                <a:solidFill>
                  <a:schemeClr val="bg1"/>
                </a:solidFill>
              </a:rPr>
              <a:t>, </a:t>
            </a:r>
            <a:r>
              <a:rPr lang="en-US" sz="2400" dirty="0">
                <a:solidFill>
                  <a:srgbClr val="FF40FF"/>
                </a:solidFill>
              </a:rPr>
              <a:t>𝑠</a:t>
            </a:r>
            <a:r>
              <a:rPr lang="en-US" sz="2400" dirty="0">
                <a:solidFill>
                  <a:schemeClr val="bg1"/>
                </a:solidFill>
              </a:rPr>
              <a:t>) provided</a:t>
            </a:r>
          </a:p>
          <a:p>
            <a:r>
              <a:rPr lang="en-US" sz="2400" dirty="0">
                <a:solidFill>
                  <a:schemeClr val="bg1"/>
                </a:solidFill>
              </a:rPr>
              <a:t>	</a:t>
            </a:r>
            <a:r>
              <a:rPr lang="en-US" sz="2400" dirty="0">
                <a:solidFill>
                  <a:srgbClr val="FF40FF"/>
                </a:solidFill>
              </a:rPr>
              <a:t>𝑠</a:t>
            </a:r>
            <a:r>
              <a:rPr lang="en-US" sz="2400" dirty="0">
                <a:solidFill>
                  <a:schemeClr val="bg1"/>
                </a:solidFill>
              </a:rPr>
              <a:t> ⋅ 𝐺  = </a:t>
            </a:r>
            <a:r>
              <a:rPr lang="en-US" sz="2400" dirty="0">
                <a:solidFill>
                  <a:srgbClr val="FFFF00"/>
                </a:solidFill>
              </a:rPr>
              <a:t>𝑅</a:t>
            </a:r>
            <a:r>
              <a:rPr lang="en-US" sz="2400" dirty="0">
                <a:solidFill>
                  <a:schemeClr val="bg1"/>
                </a:solidFill>
              </a:rPr>
              <a:t> + H(</a:t>
            </a:r>
            <a:r>
              <a:rPr lang="en-US" sz="2400" dirty="0">
                <a:solidFill>
                  <a:srgbClr val="FFFF00"/>
                </a:solidFill>
              </a:rPr>
              <a:t>𝑅</a:t>
            </a:r>
            <a:r>
              <a:rPr lang="en-US" sz="2400" baseline="-25000" dirty="0">
                <a:solidFill>
                  <a:srgbClr val="FFFF00"/>
                </a:solidFill>
              </a:rPr>
              <a:t>x</a:t>
            </a:r>
            <a:r>
              <a:rPr lang="en-US" sz="2400" baseline="-25000" dirty="0">
                <a:solidFill>
                  <a:schemeClr val="bg1"/>
                </a:solidFill>
              </a:rPr>
              <a:t> </a:t>
            </a:r>
            <a:r>
              <a:rPr lang="en-US" sz="2400" dirty="0">
                <a:solidFill>
                  <a:schemeClr val="bg1"/>
                </a:solidFill>
              </a:rPr>
              <a:t>∥ </a:t>
            </a:r>
            <a:r>
              <a:rPr lang="en-US" sz="2400" dirty="0">
                <a:solidFill>
                  <a:srgbClr val="00B050"/>
                </a:solidFill>
              </a:rPr>
              <a:t>𝑚</a:t>
            </a:r>
            <a:r>
              <a:rPr lang="en-US" sz="2400" dirty="0">
                <a:solidFill>
                  <a:schemeClr val="bg1"/>
                </a:solidFill>
              </a:rPr>
              <a:t>) ⋅ 𝑌</a:t>
            </a:r>
          </a:p>
          <a:p>
            <a:pPr marL="457200" indent="-457200">
              <a:buFont typeface="+mj-lt"/>
              <a:buAutoNum type="alphaUcPeriod" startAt="2"/>
            </a:pPr>
            <a:r>
              <a:rPr lang="en-US" sz="2400" dirty="0">
                <a:solidFill>
                  <a:schemeClr val="accent4"/>
                </a:solidFill>
              </a:rPr>
              <a:t>Verify signature of 𝑚: (𝑒, 𝑠) provided</a:t>
            </a:r>
          </a:p>
          <a:p>
            <a:pPr marL="1371600" lvl="2" indent="-457200">
              <a:buFontTx/>
              <a:buAutoNum type="arabicPeriod"/>
            </a:pPr>
            <a:r>
              <a:rPr lang="en-US" sz="2400" dirty="0">
                <a:solidFill>
                  <a:schemeClr val="accent4"/>
                </a:solidFill>
              </a:rPr>
              <a:t>Calculate 𝑅 =  (𝑠 ⋅ 𝐺) – (𝑒 ⋅ 𝑌) </a:t>
            </a:r>
          </a:p>
          <a:p>
            <a:pPr marL="1371600" lvl="2" indent="-457200">
              <a:buAutoNum type="arabicPeriod"/>
            </a:pPr>
            <a:r>
              <a:rPr lang="en-US" sz="2400" dirty="0">
                <a:solidFill>
                  <a:schemeClr val="accent4"/>
                </a:solidFill>
              </a:rPr>
              <a:t>Check 𝑒  = H(𝑅</a:t>
            </a:r>
            <a:r>
              <a:rPr lang="en-US" sz="2400" baseline="-25000" dirty="0">
                <a:solidFill>
                  <a:schemeClr val="accent4"/>
                </a:solidFill>
              </a:rPr>
              <a:t>x </a:t>
            </a:r>
            <a:r>
              <a:rPr lang="en-US" sz="2400" dirty="0">
                <a:solidFill>
                  <a:schemeClr val="accent4"/>
                </a:solidFill>
              </a:rPr>
              <a:t>∥ 𝑚)</a:t>
            </a:r>
          </a:p>
        </p:txBody>
      </p:sp>
      <p:sp>
        <p:nvSpPr>
          <p:cNvPr id="4" name="TextBox 3">
            <a:extLst>
              <a:ext uri="{FF2B5EF4-FFF2-40B4-BE49-F238E27FC236}">
                <a16:creationId xmlns:a16="http://schemas.microsoft.com/office/drawing/2014/main" id="{D834FBC8-828E-C047-9872-20C72C1AF725}"/>
              </a:ext>
            </a:extLst>
          </p:cNvPr>
          <p:cNvSpPr txBox="1"/>
          <p:nvPr/>
        </p:nvSpPr>
        <p:spPr>
          <a:xfrm>
            <a:off x="6977313" y="3125527"/>
            <a:ext cx="4621563" cy="1938992"/>
          </a:xfrm>
          <a:prstGeom prst="rect">
            <a:avLst/>
          </a:prstGeom>
          <a:noFill/>
        </p:spPr>
        <p:txBody>
          <a:bodyPr wrap="square" rtlCol="0">
            <a:spAutoFit/>
          </a:bodyPr>
          <a:lstStyle/>
          <a:p>
            <a:pPr marL="342900" indent="-342900">
              <a:buFont typeface="System Font Regular"/>
              <a:buChar char="*"/>
            </a:pPr>
            <a:r>
              <a:rPr lang="en-US" sz="2400" dirty="0">
                <a:solidFill>
                  <a:schemeClr val="accent4"/>
                </a:solidFill>
              </a:rPr>
              <a:t>𝑅</a:t>
            </a:r>
            <a:r>
              <a:rPr lang="en-US" sz="2400" baseline="-25000" dirty="0">
                <a:solidFill>
                  <a:schemeClr val="accent4"/>
                </a:solidFill>
              </a:rPr>
              <a:t>x</a:t>
            </a:r>
            <a:r>
              <a:rPr lang="en-US" sz="2400" dirty="0">
                <a:solidFill>
                  <a:schemeClr val="accent4"/>
                </a:solidFill>
              </a:rPr>
              <a:t> = (𝑘 ⋅ 𝐺 )</a:t>
            </a:r>
            <a:r>
              <a:rPr lang="en-US" sz="2400" baseline="-25000" dirty="0">
                <a:solidFill>
                  <a:schemeClr val="accent4"/>
                </a:solidFill>
              </a:rPr>
              <a:t>x</a:t>
            </a:r>
            <a:r>
              <a:rPr lang="en-US" sz="2400" dirty="0">
                <a:solidFill>
                  <a:schemeClr val="accent4"/>
                </a:solidFill>
              </a:rPr>
              <a:t>  mod 𝑛 </a:t>
            </a:r>
            <a:br>
              <a:rPr lang="en-US" sz="2400" dirty="0">
                <a:solidFill>
                  <a:schemeClr val="accent4"/>
                </a:solidFill>
              </a:rPr>
            </a:br>
            <a:r>
              <a:rPr lang="en-US" sz="2400" dirty="0">
                <a:solidFill>
                  <a:schemeClr val="accent4"/>
                </a:solidFill>
              </a:rPr>
              <a:t>If the bit length of 𝑒 is greater than the bit length of 𝑞 is, before the calculation of 𝑠, the surplus (right) bits of 𝑒 are deleted.</a:t>
            </a:r>
          </a:p>
        </p:txBody>
      </p:sp>
    </p:spTree>
    <p:extLst>
      <p:ext uri="{BB962C8B-B14F-4D97-AF65-F5344CB8AC3E}">
        <p14:creationId xmlns:p14="http://schemas.microsoft.com/office/powerpoint/2010/main" val="188267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430FD-D2AB-A74E-916B-F75683791B56}"/>
              </a:ext>
            </a:extLst>
          </p:cNvPr>
          <p:cNvSpPr>
            <a:spLocks noGrp="1"/>
          </p:cNvSpPr>
          <p:nvPr>
            <p:ph type="title"/>
          </p:nvPr>
        </p:nvSpPr>
        <p:spPr/>
        <p:txBody>
          <a:bodyPr>
            <a:normAutofit/>
          </a:bodyPr>
          <a:lstStyle/>
          <a:p>
            <a:r>
              <a:rPr lang="en-US" dirty="0" err="1"/>
              <a:t>Schnorr</a:t>
            </a:r>
            <a:r>
              <a:rPr lang="en-US" dirty="0"/>
              <a:t> Signatures – Visual ECDSA comparison</a:t>
            </a:r>
          </a:p>
        </p:txBody>
      </p:sp>
      <p:sp>
        <p:nvSpPr>
          <p:cNvPr id="3" name="Slide Number Placeholder 2">
            <a:extLst>
              <a:ext uri="{FF2B5EF4-FFF2-40B4-BE49-F238E27FC236}">
                <a16:creationId xmlns:a16="http://schemas.microsoft.com/office/drawing/2014/main" id="{0CFA6E81-EF5B-F642-A6EE-0210AC46E48B}"/>
              </a:ext>
            </a:extLst>
          </p:cNvPr>
          <p:cNvSpPr>
            <a:spLocks noGrp="1"/>
          </p:cNvSpPr>
          <p:nvPr>
            <p:ph type="sldNum" sz="quarter" idx="12"/>
          </p:nvPr>
        </p:nvSpPr>
        <p:spPr/>
        <p:txBody>
          <a:bodyPr/>
          <a:lstStyle/>
          <a:p>
            <a:fld id="{FC40A2A1-650E-4FC6-B74F-825C414AC4F8}" type="slidenum">
              <a:rPr lang="de-DE" smtClean="0"/>
              <a:t>6</a:t>
            </a:fld>
            <a:endParaRPr lang="de-DE"/>
          </a:p>
        </p:txBody>
      </p:sp>
      <p:pic>
        <p:nvPicPr>
          <p:cNvPr id="1026" name="Picture 2">
            <a:extLst>
              <a:ext uri="{FF2B5EF4-FFF2-40B4-BE49-F238E27FC236}">
                <a16:creationId xmlns:a16="http://schemas.microsoft.com/office/drawing/2014/main" id="{C9F78CF1-9C5B-354E-BA5F-6E4D57FEC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0173" y="1503599"/>
            <a:ext cx="5045153" cy="52178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C37E5F1-7A7D-BB4A-AE22-52F093B63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612" y="1503599"/>
            <a:ext cx="5585058" cy="52178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7E20888-3B97-5F47-B3C2-7EB93EC4B082}"/>
              </a:ext>
            </a:extLst>
          </p:cNvPr>
          <p:cNvSpPr txBox="1"/>
          <p:nvPr/>
        </p:nvSpPr>
        <p:spPr>
          <a:xfrm rot="16200000">
            <a:off x="-1842982" y="3889720"/>
            <a:ext cx="4310795" cy="215444"/>
          </a:xfrm>
          <a:prstGeom prst="rect">
            <a:avLst/>
          </a:prstGeom>
          <a:noFill/>
        </p:spPr>
        <p:txBody>
          <a:bodyPr wrap="none" rtlCol="0">
            <a:spAutoFit/>
          </a:bodyPr>
          <a:lstStyle/>
          <a:p>
            <a:r>
              <a:rPr lang="en-US" sz="800" dirty="0">
                <a:solidFill>
                  <a:schemeClr val="bg1"/>
                </a:solidFill>
              </a:rPr>
              <a:t>https://</a:t>
            </a:r>
            <a:r>
              <a:rPr lang="en-US" sz="800" dirty="0" err="1">
                <a:solidFill>
                  <a:schemeClr val="bg1"/>
                </a:solidFill>
              </a:rPr>
              <a:t>medium.com</a:t>
            </a:r>
            <a:r>
              <a:rPr lang="en-US" sz="800" dirty="0">
                <a:solidFill>
                  <a:schemeClr val="bg1"/>
                </a:solidFill>
              </a:rPr>
              <a:t>/</a:t>
            </a:r>
            <a:r>
              <a:rPr lang="en-US" sz="800" dirty="0" err="1">
                <a:solidFill>
                  <a:schemeClr val="bg1"/>
                </a:solidFill>
              </a:rPr>
              <a:t>cryptoadvance</a:t>
            </a:r>
            <a:r>
              <a:rPr lang="en-US" sz="800" dirty="0">
                <a:solidFill>
                  <a:schemeClr val="bg1"/>
                </a:solidFill>
              </a:rPr>
              <a:t>/how-schnorr-signatures-may-improve-bitcoin-91655bcb4744</a:t>
            </a:r>
          </a:p>
        </p:txBody>
      </p:sp>
      <p:sp>
        <p:nvSpPr>
          <p:cNvPr id="10" name="TextBox 9">
            <a:extLst>
              <a:ext uri="{FF2B5EF4-FFF2-40B4-BE49-F238E27FC236}">
                <a16:creationId xmlns:a16="http://schemas.microsoft.com/office/drawing/2014/main" id="{295A4982-9353-2349-91B7-E58CF8C492FC}"/>
              </a:ext>
            </a:extLst>
          </p:cNvPr>
          <p:cNvSpPr txBox="1"/>
          <p:nvPr/>
        </p:nvSpPr>
        <p:spPr>
          <a:xfrm>
            <a:off x="593125" y="1663190"/>
            <a:ext cx="5372960" cy="461665"/>
          </a:xfrm>
          <a:prstGeom prst="rect">
            <a:avLst/>
          </a:prstGeom>
          <a:noFill/>
        </p:spPr>
        <p:txBody>
          <a:bodyPr wrap="square" rtlCol="0">
            <a:spAutoFit/>
          </a:bodyPr>
          <a:lstStyle/>
          <a:p>
            <a:pPr algn="ctr"/>
            <a:r>
              <a:rPr lang="en-US" sz="2400" u="sng" dirty="0" err="1"/>
              <a:t>Schnorr</a:t>
            </a:r>
            <a:endParaRPr lang="en-US" sz="2400" u="sng" dirty="0"/>
          </a:p>
        </p:txBody>
      </p:sp>
      <p:sp>
        <p:nvSpPr>
          <p:cNvPr id="11" name="TextBox 10">
            <a:extLst>
              <a:ext uri="{FF2B5EF4-FFF2-40B4-BE49-F238E27FC236}">
                <a16:creationId xmlns:a16="http://schemas.microsoft.com/office/drawing/2014/main" id="{6012714B-2429-9846-9A7B-B8CA5248DA29}"/>
              </a:ext>
            </a:extLst>
          </p:cNvPr>
          <p:cNvSpPr txBox="1"/>
          <p:nvPr/>
        </p:nvSpPr>
        <p:spPr>
          <a:xfrm>
            <a:off x="6096000" y="1663190"/>
            <a:ext cx="6096000" cy="4524315"/>
          </a:xfrm>
          <a:prstGeom prst="rect">
            <a:avLst/>
          </a:prstGeom>
          <a:noFill/>
        </p:spPr>
        <p:txBody>
          <a:bodyPr wrap="square" numCol="1" rtlCol="0">
            <a:noAutofit/>
          </a:bodyPr>
          <a:lstStyle/>
          <a:p>
            <a:pPr algn="ctr"/>
            <a:r>
              <a:rPr lang="en-US" sz="2400" u="sng" dirty="0"/>
              <a:t>ECDSA</a:t>
            </a:r>
            <a:r>
              <a:rPr lang="en-US" sz="2400" u="sng" dirty="0">
                <a:solidFill>
                  <a:schemeClr val="bg1"/>
                </a:solidFill>
              </a:rPr>
              <a:t>:</a:t>
            </a:r>
          </a:p>
          <a:p>
            <a:endParaRPr lang="en-US" sz="2400" dirty="0">
              <a:solidFill>
                <a:schemeClr val="bg1"/>
              </a:solidFill>
            </a:endParaRPr>
          </a:p>
        </p:txBody>
      </p:sp>
    </p:spTree>
    <p:extLst>
      <p:ext uri="{BB962C8B-B14F-4D97-AF65-F5344CB8AC3E}">
        <p14:creationId xmlns:p14="http://schemas.microsoft.com/office/powerpoint/2010/main" val="3791697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430FD-D2AB-A74E-916B-F75683791B56}"/>
              </a:ext>
            </a:extLst>
          </p:cNvPr>
          <p:cNvSpPr>
            <a:spLocks noGrp="1"/>
          </p:cNvSpPr>
          <p:nvPr>
            <p:ph type="title"/>
          </p:nvPr>
        </p:nvSpPr>
        <p:spPr/>
        <p:txBody>
          <a:bodyPr>
            <a:normAutofit/>
          </a:bodyPr>
          <a:lstStyle/>
          <a:p>
            <a:r>
              <a:rPr lang="en-US" dirty="0" err="1"/>
              <a:t>Schnorr</a:t>
            </a:r>
            <a:r>
              <a:rPr lang="en-US" dirty="0"/>
              <a:t> Signatures – ECDSA comparison</a:t>
            </a:r>
          </a:p>
        </p:txBody>
      </p:sp>
      <p:sp>
        <p:nvSpPr>
          <p:cNvPr id="3" name="Slide Number Placeholder 2">
            <a:extLst>
              <a:ext uri="{FF2B5EF4-FFF2-40B4-BE49-F238E27FC236}">
                <a16:creationId xmlns:a16="http://schemas.microsoft.com/office/drawing/2014/main" id="{0CFA6E81-EF5B-F642-A6EE-0210AC46E48B}"/>
              </a:ext>
            </a:extLst>
          </p:cNvPr>
          <p:cNvSpPr>
            <a:spLocks noGrp="1"/>
          </p:cNvSpPr>
          <p:nvPr>
            <p:ph type="sldNum" sz="quarter" idx="12"/>
          </p:nvPr>
        </p:nvSpPr>
        <p:spPr/>
        <p:txBody>
          <a:bodyPr/>
          <a:lstStyle/>
          <a:p>
            <a:fld id="{FC40A2A1-650E-4FC6-B74F-825C414AC4F8}" type="slidenum">
              <a:rPr lang="de-DE" smtClean="0"/>
              <a:t>7</a:t>
            </a:fld>
            <a:endParaRPr lang="de-DE"/>
          </a:p>
        </p:txBody>
      </p:sp>
      <p:sp>
        <p:nvSpPr>
          <p:cNvPr id="6" name="TextBox 5">
            <a:extLst>
              <a:ext uri="{FF2B5EF4-FFF2-40B4-BE49-F238E27FC236}">
                <a16:creationId xmlns:a16="http://schemas.microsoft.com/office/drawing/2014/main" id="{33DD8267-C612-CA45-8996-395437E12179}"/>
              </a:ext>
            </a:extLst>
          </p:cNvPr>
          <p:cNvSpPr txBox="1"/>
          <p:nvPr/>
        </p:nvSpPr>
        <p:spPr>
          <a:xfrm>
            <a:off x="6096000" y="1663190"/>
            <a:ext cx="6096000" cy="4524315"/>
          </a:xfrm>
          <a:prstGeom prst="rect">
            <a:avLst/>
          </a:prstGeom>
          <a:noFill/>
        </p:spPr>
        <p:txBody>
          <a:bodyPr wrap="square" numCol="1" rtlCol="0">
            <a:noAutofit/>
          </a:bodyPr>
          <a:lstStyle/>
          <a:p>
            <a:r>
              <a:rPr lang="en-US" sz="2400" u="sng" dirty="0">
                <a:solidFill>
                  <a:schemeClr val="bg1"/>
                </a:solidFill>
              </a:rPr>
              <a:t>ECDSA:</a:t>
            </a:r>
          </a:p>
          <a:p>
            <a:endParaRPr lang="en-US" sz="2400" u="sng" dirty="0">
              <a:solidFill>
                <a:schemeClr val="bg1"/>
              </a:solidFill>
            </a:endParaRPr>
          </a:p>
          <a:p>
            <a:pPr marL="457200" indent="-457200">
              <a:buAutoNum type="arabicPeriod"/>
            </a:pPr>
            <a:r>
              <a:rPr lang="en-US" sz="2400" dirty="0">
                <a:solidFill>
                  <a:schemeClr val="bg1"/>
                </a:solidFill>
              </a:rPr>
              <a:t> Choose random &amp; secret </a:t>
            </a:r>
            <a:r>
              <a:rPr lang="en-US" sz="2400" dirty="0">
                <a:solidFill>
                  <a:srgbClr val="FFC000"/>
                </a:solidFill>
              </a:rPr>
              <a:t>𝑘</a:t>
            </a:r>
            <a:r>
              <a:rPr lang="en-US" sz="2400" dirty="0">
                <a:solidFill>
                  <a:schemeClr val="bg1"/>
                </a:solidFill>
              </a:rPr>
              <a:t>, 0 &lt; </a:t>
            </a:r>
            <a:r>
              <a:rPr lang="en-US" sz="2400" dirty="0">
                <a:solidFill>
                  <a:srgbClr val="FFC000"/>
                </a:solidFill>
              </a:rPr>
              <a:t>𝑘</a:t>
            </a:r>
            <a:r>
              <a:rPr lang="en-US" sz="2400" dirty="0">
                <a:solidFill>
                  <a:schemeClr val="bg1"/>
                </a:solidFill>
              </a:rPr>
              <a:t> &lt; 𝑛</a:t>
            </a:r>
            <a:endParaRPr lang="en-US" sz="2400" i="1" dirty="0">
              <a:solidFill>
                <a:schemeClr val="bg1"/>
              </a:solidFill>
            </a:endParaRPr>
          </a:p>
          <a:p>
            <a:pPr marL="457200" indent="-457200">
              <a:buFont typeface="+mj-lt"/>
              <a:buAutoNum type="arabicPeriod"/>
              <a:tabLst>
                <a:tab pos="5145088" algn="l"/>
              </a:tabLst>
            </a:pPr>
            <a:r>
              <a:rPr lang="en-US" sz="2400" dirty="0">
                <a:solidFill>
                  <a:schemeClr val="bg1"/>
                </a:solidFill>
              </a:rPr>
              <a:t> </a:t>
            </a:r>
            <a:r>
              <a:rPr lang="en-US" sz="2400" dirty="0">
                <a:solidFill>
                  <a:srgbClr val="FFFF00"/>
                </a:solidFill>
              </a:rPr>
              <a:t>𝑅</a:t>
            </a:r>
            <a:r>
              <a:rPr lang="en-US" sz="2400" dirty="0">
                <a:solidFill>
                  <a:schemeClr val="bg1"/>
                </a:solidFill>
              </a:rPr>
              <a:t> := </a:t>
            </a:r>
            <a:r>
              <a:rPr lang="en-US" sz="2400" dirty="0">
                <a:solidFill>
                  <a:srgbClr val="FFC000"/>
                </a:solidFill>
              </a:rPr>
              <a:t>𝑘</a:t>
            </a:r>
            <a:r>
              <a:rPr lang="en-US" sz="2400" dirty="0">
                <a:solidFill>
                  <a:schemeClr val="bg1"/>
                </a:solidFill>
              </a:rPr>
              <a:t> ⋅ 𝐺</a:t>
            </a:r>
          </a:p>
          <a:p>
            <a:pPr marL="457200" indent="-457200">
              <a:buFont typeface="+mj-lt"/>
              <a:buAutoNum type="arabicPeriod"/>
              <a:tabLst>
                <a:tab pos="5145088" algn="l"/>
              </a:tabLst>
            </a:pPr>
            <a:r>
              <a:rPr lang="en-US" sz="2400" dirty="0">
                <a:solidFill>
                  <a:schemeClr val="bg1"/>
                </a:solidFill>
              </a:rPr>
              <a:t> </a:t>
            </a:r>
            <a:r>
              <a:rPr lang="en-US" sz="2400" dirty="0">
                <a:solidFill>
                  <a:srgbClr val="92D050"/>
                </a:solidFill>
              </a:rPr>
              <a:t>𝑒</a:t>
            </a:r>
            <a:r>
              <a:rPr lang="en-US" sz="2400" dirty="0">
                <a:solidFill>
                  <a:schemeClr val="bg1"/>
                </a:solidFill>
              </a:rPr>
              <a:t> := H(</a:t>
            </a:r>
            <a:r>
              <a:rPr lang="en-US" sz="2400" dirty="0">
                <a:solidFill>
                  <a:srgbClr val="00B050"/>
                </a:solidFill>
              </a:rPr>
              <a:t>𝑚</a:t>
            </a:r>
            <a:r>
              <a:rPr lang="en-US" sz="2400" dirty="0">
                <a:solidFill>
                  <a:schemeClr val="bg1"/>
                </a:solidFill>
              </a:rPr>
              <a:t>)       &amp;        </a:t>
            </a:r>
            <a:r>
              <a:rPr lang="en-US" sz="2400" dirty="0">
                <a:solidFill>
                  <a:srgbClr val="92D050"/>
                </a:solidFill>
              </a:rPr>
              <a:t>𝑧</a:t>
            </a:r>
            <a:r>
              <a:rPr lang="en-US" sz="2400" dirty="0">
                <a:solidFill>
                  <a:schemeClr val="bg1"/>
                </a:solidFill>
              </a:rPr>
              <a:t> := 𝐿</a:t>
            </a:r>
            <a:r>
              <a:rPr lang="en-US" sz="2400" baseline="-25000" dirty="0">
                <a:solidFill>
                  <a:schemeClr val="bg1"/>
                </a:solidFill>
              </a:rPr>
              <a:t>𝑛</a:t>
            </a:r>
            <a:r>
              <a:rPr lang="en-US" sz="2400" dirty="0">
                <a:solidFill>
                  <a:schemeClr val="bg1"/>
                </a:solidFill>
              </a:rPr>
              <a:t> leftmost bits of </a:t>
            </a:r>
            <a:r>
              <a:rPr lang="en-US" sz="2400" dirty="0">
                <a:solidFill>
                  <a:srgbClr val="92D050"/>
                </a:solidFill>
              </a:rPr>
              <a:t>𝑒</a:t>
            </a:r>
          </a:p>
          <a:p>
            <a:pPr marL="455613" indent="-455613">
              <a:buFont typeface="+mj-lt"/>
              <a:buAutoNum type="arabicPeriod"/>
            </a:pPr>
            <a:r>
              <a:rPr lang="en-US" sz="2400" dirty="0">
                <a:solidFill>
                  <a:schemeClr val="bg1"/>
                </a:solidFill>
              </a:rPr>
              <a:t> </a:t>
            </a:r>
            <a:r>
              <a:rPr lang="en-US" sz="2400" dirty="0">
                <a:solidFill>
                  <a:srgbClr val="FF40FF"/>
                </a:solidFill>
              </a:rPr>
              <a:t>𝑠</a:t>
            </a:r>
            <a:r>
              <a:rPr lang="en-US" sz="2400" dirty="0">
                <a:solidFill>
                  <a:schemeClr val="bg1"/>
                </a:solidFill>
              </a:rPr>
              <a:t> := </a:t>
            </a:r>
            <a:r>
              <a:rPr lang="en-US" sz="2400" dirty="0">
                <a:solidFill>
                  <a:srgbClr val="FFC000"/>
                </a:solidFill>
              </a:rPr>
              <a:t>𝑘</a:t>
            </a:r>
            <a:r>
              <a:rPr lang="en-US" sz="2400" baseline="30000" dirty="0">
                <a:solidFill>
                  <a:schemeClr val="bg1"/>
                </a:solidFill>
              </a:rPr>
              <a:t>−1</a:t>
            </a:r>
            <a:r>
              <a:rPr lang="en-US" sz="2400" dirty="0">
                <a:solidFill>
                  <a:schemeClr val="bg1"/>
                </a:solidFill>
              </a:rPr>
              <a:t> (</a:t>
            </a:r>
            <a:r>
              <a:rPr lang="en-US" sz="2400" dirty="0">
                <a:solidFill>
                  <a:srgbClr val="92D050"/>
                </a:solidFill>
              </a:rPr>
              <a:t>𝑧</a:t>
            </a:r>
            <a:r>
              <a:rPr lang="en-US" sz="2400" dirty="0">
                <a:solidFill>
                  <a:schemeClr val="bg1"/>
                </a:solidFill>
              </a:rPr>
              <a:t> + </a:t>
            </a:r>
            <a:r>
              <a:rPr lang="en-US" sz="2400" dirty="0">
                <a:solidFill>
                  <a:srgbClr val="FFFF00"/>
                </a:solidFill>
              </a:rPr>
              <a:t>𝑅</a:t>
            </a:r>
            <a:r>
              <a:rPr lang="en-US" sz="2400" baseline="-25000" dirty="0">
                <a:solidFill>
                  <a:srgbClr val="FFFF00"/>
                </a:solidFill>
              </a:rPr>
              <a:t>x</a:t>
            </a:r>
            <a:r>
              <a:rPr lang="en-US" sz="2400" dirty="0">
                <a:solidFill>
                  <a:schemeClr val="bg1"/>
                </a:solidFill>
              </a:rPr>
              <a:t> </a:t>
            </a:r>
            <a:r>
              <a:rPr lang="en-US" sz="2400" dirty="0">
                <a:solidFill>
                  <a:srgbClr val="00B0F0"/>
                </a:solidFill>
              </a:rPr>
              <a:t>𝑥</a:t>
            </a:r>
            <a:r>
              <a:rPr lang="en-US" sz="2400" dirty="0">
                <a:solidFill>
                  <a:schemeClr val="bg1"/>
                </a:solidFill>
              </a:rPr>
              <a:t>)  mod 𝑛</a:t>
            </a:r>
          </a:p>
          <a:p>
            <a:endParaRPr lang="en-US" sz="1400" dirty="0">
              <a:solidFill>
                <a:schemeClr val="bg1"/>
              </a:solidFill>
            </a:endParaRPr>
          </a:p>
          <a:p>
            <a:r>
              <a:rPr lang="en-US" sz="2400" dirty="0">
                <a:solidFill>
                  <a:schemeClr val="bg1"/>
                </a:solidFill>
              </a:rPr>
              <a:t>Verify signature of </a:t>
            </a:r>
            <a:r>
              <a:rPr lang="en-US" sz="2400" dirty="0">
                <a:solidFill>
                  <a:srgbClr val="00B050"/>
                </a:solidFill>
              </a:rPr>
              <a:t>𝑚</a:t>
            </a:r>
            <a:r>
              <a:rPr lang="en-US" sz="2400" dirty="0">
                <a:solidFill>
                  <a:schemeClr val="bg1"/>
                </a:solidFill>
              </a:rPr>
              <a:t>: (</a:t>
            </a:r>
            <a:r>
              <a:rPr lang="en-US" sz="2400" dirty="0">
                <a:solidFill>
                  <a:srgbClr val="FFFF00"/>
                </a:solidFill>
              </a:rPr>
              <a:t>𝑅</a:t>
            </a:r>
            <a:r>
              <a:rPr lang="en-US" sz="2400" i="1" dirty="0">
                <a:solidFill>
                  <a:schemeClr val="bg1"/>
                </a:solidFill>
              </a:rPr>
              <a:t>, </a:t>
            </a:r>
            <a:r>
              <a:rPr lang="en-US" sz="2400" dirty="0">
                <a:solidFill>
                  <a:srgbClr val="FF40FF"/>
                </a:solidFill>
              </a:rPr>
              <a:t>𝑠</a:t>
            </a:r>
            <a:r>
              <a:rPr lang="en-US" sz="2400" dirty="0">
                <a:solidFill>
                  <a:schemeClr val="bg1"/>
                </a:solidFill>
              </a:rPr>
              <a:t>) provided</a:t>
            </a:r>
          </a:p>
          <a:p>
            <a:pPr algn="ctr"/>
            <a:r>
              <a:rPr lang="en-US" sz="2400" dirty="0">
                <a:solidFill>
                  <a:srgbClr val="FF40FF"/>
                </a:solidFill>
              </a:rPr>
              <a:t>𝑠</a:t>
            </a:r>
            <a:r>
              <a:rPr lang="en-US" sz="2400" dirty="0">
                <a:solidFill>
                  <a:schemeClr val="bg1"/>
                </a:solidFill>
              </a:rPr>
              <a:t> ⋅ </a:t>
            </a:r>
            <a:r>
              <a:rPr lang="en-US" sz="2400" dirty="0">
                <a:solidFill>
                  <a:srgbClr val="FFFF00"/>
                </a:solidFill>
              </a:rPr>
              <a:t>𝑅</a:t>
            </a:r>
            <a:r>
              <a:rPr lang="en-US" sz="2400" dirty="0">
                <a:solidFill>
                  <a:schemeClr val="bg1"/>
                </a:solidFill>
              </a:rPr>
              <a:t> = </a:t>
            </a:r>
            <a:r>
              <a:rPr lang="en-US" sz="2400" dirty="0">
                <a:solidFill>
                  <a:srgbClr val="FFFF00"/>
                </a:solidFill>
              </a:rPr>
              <a:t>𝑅</a:t>
            </a:r>
            <a:r>
              <a:rPr lang="en-US" sz="2400" baseline="-25000" dirty="0">
                <a:solidFill>
                  <a:srgbClr val="FFFF00"/>
                </a:solidFill>
              </a:rPr>
              <a:t>x</a:t>
            </a:r>
            <a:r>
              <a:rPr lang="en-US" sz="2400" dirty="0">
                <a:solidFill>
                  <a:schemeClr val="bg1"/>
                </a:solidFill>
              </a:rPr>
              <a:t> ⋅ </a:t>
            </a:r>
            <a:r>
              <a:rPr lang="en-US" sz="2400" dirty="0">
                <a:solidFill>
                  <a:srgbClr val="00B0F0"/>
                </a:solidFill>
              </a:rPr>
              <a:t>𝑌 </a:t>
            </a:r>
            <a:r>
              <a:rPr lang="en-US" sz="2400" dirty="0">
                <a:solidFill>
                  <a:schemeClr val="bg1"/>
                </a:solidFill>
              </a:rPr>
              <a:t>+ </a:t>
            </a:r>
            <a:r>
              <a:rPr lang="en-US" sz="2400" dirty="0">
                <a:solidFill>
                  <a:srgbClr val="92D050"/>
                </a:solidFill>
              </a:rPr>
              <a:t>𝑧 </a:t>
            </a:r>
            <a:r>
              <a:rPr lang="en-US" sz="2400" dirty="0">
                <a:solidFill>
                  <a:schemeClr val="bg1"/>
                </a:solidFill>
              </a:rPr>
              <a:t>⋅ 𝐺</a:t>
            </a:r>
          </a:p>
          <a:p>
            <a:pPr marL="914400" lvl="1" indent="-457200">
              <a:buFont typeface="+mj-lt"/>
              <a:buAutoNum type="alphaLcPeriod"/>
            </a:pPr>
            <a:r>
              <a:rPr lang="en-US" sz="2400" dirty="0">
                <a:solidFill>
                  <a:schemeClr val="bg1"/>
                </a:solidFill>
              </a:rPr>
              <a:t>Calculate 𝑈 := ( </a:t>
            </a:r>
            <a:r>
              <a:rPr lang="en-US" sz="2400" dirty="0">
                <a:solidFill>
                  <a:srgbClr val="92D050"/>
                </a:solidFill>
              </a:rPr>
              <a:t>𝑧</a:t>
            </a:r>
            <a:r>
              <a:rPr lang="en-US" sz="2400" dirty="0">
                <a:solidFill>
                  <a:schemeClr val="bg1"/>
                </a:solidFill>
              </a:rPr>
              <a:t> </a:t>
            </a:r>
            <a:r>
              <a:rPr lang="en-US" sz="2400" dirty="0">
                <a:solidFill>
                  <a:srgbClr val="FF40FF"/>
                </a:solidFill>
              </a:rPr>
              <a:t>𝑠</a:t>
            </a:r>
            <a:r>
              <a:rPr lang="en-US" sz="2400" baseline="30000" dirty="0">
                <a:solidFill>
                  <a:schemeClr val="bg1"/>
                </a:solidFill>
              </a:rPr>
              <a:t>−1</a:t>
            </a:r>
            <a:r>
              <a:rPr lang="en-US" sz="2400" dirty="0">
                <a:solidFill>
                  <a:schemeClr val="bg1"/>
                </a:solidFill>
              </a:rPr>
              <a:t>  mod 𝑛 ) ⋅ 𝐺 </a:t>
            </a:r>
          </a:p>
          <a:p>
            <a:pPr marL="914400" lvl="1" indent="-457200">
              <a:buFont typeface="+mj-lt"/>
              <a:buAutoNum type="alphaLcPeriod"/>
            </a:pPr>
            <a:r>
              <a:rPr lang="en-US" sz="2400" dirty="0">
                <a:solidFill>
                  <a:schemeClr val="bg1"/>
                </a:solidFill>
              </a:rPr>
              <a:t>Calculate 𝑉 := (</a:t>
            </a:r>
            <a:r>
              <a:rPr lang="en-US" sz="2400" dirty="0">
                <a:solidFill>
                  <a:srgbClr val="FFFF00"/>
                </a:solidFill>
              </a:rPr>
              <a:t>𝑅</a:t>
            </a:r>
            <a:r>
              <a:rPr lang="en-US" sz="2400" baseline="-25000" dirty="0">
                <a:solidFill>
                  <a:srgbClr val="FFFF00"/>
                </a:solidFill>
              </a:rPr>
              <a:t>x</a:t>
            </a:r>
            <a:r>
              <a:rPr lang="en-US" sz="2400" dirty="0">
                <a:solidFill>
                  <a:schemeClr val="bg1"/>
                </a:solidFill>
              </a:rPr>
              <a:t> </a:t>
            </a:r>
            <a:r>
              <a:rPr lang="en-US" sz="2400" dirty="0">
                <a:solidFill>
                  <a:srgbClr val="FF40FF"/>
                </a:solidFill>
              </a:rPr>
              <a:t>𝑠</a:t>
            </a:r>
            <a:r>
              <a:rPr lang="en-US" sz="2400" baseline="30000" dirty="0">
                <a:solidFill>
                  <a:schemeClr val="bg1"/>
                </a:solidFill>
              </a:rPr>
              <a:t>−1</a:t>
            </a:r>
            <a:r>
              <a:rPr lang="en-US" sz="2400" dirty="0">
                <a:solidFill>
                  <a:schemeClr val="bg1"/>
                </a:solidFill>
              </a:rPr>
              <a:t>  mod 𝑛 ) ⋅ </a:t>
            </a:r>
            <a:r>
              <a:rPr lang="en-US" sz="2400" dirty="0">
                <a:solidFill>
                  <a:srgbClr val="00B0F0"/>
                </a:solidFill>
              </a:rPr>
              <a:t>𝑌</a:t>
            </a:r>
            <a:r>
              <a:rPr lang="en-US" sz="2400" dirty="0">
                <a:solidFill>
                  <a:schemeClr val="bg1"/>
                </a:solidFill>
              </a:rPr>
              <a:t> </a:t>
            </a:r>
          </a:p>
          <a:p>
            <a:pPr marL="914400" lvl="1" indent="-457200">
              <a:buFont typeface="+mj-lt"/>
              <a:buAutoNum type="alphaLcPeriod"/>
            </a:pPr>
            <a:r>
              <a:rPr lang="en-US" sz="2400" dirty="0">
                <a:solidFill>
                  <a:schemeClr val="bg1"/>
                </a:solidFill>
              </a:rPr>
              <a:t>Check </a:t>
            </a:r>
            <a:r>
              <a:rPr lang="en-US" sz="2400" dirty="0">
                <a:solidFill>
                  <a:srgbClr val="FFFF00"/>
                </a:solidFill>
              </a:rPr>
              <a:t>𝑅</a:t>
            </a:r>
            <a:r>
              <a:rPr lang="en-US" sz="2400" baseline="-25000" dirty="0">
                <a:solidFill>
                  <a:srgbClr val="FFFF00"/>
                </a:solidFill>
              </a:rPr>
              <a:t>x</a:t>
            </a:r>
            <a:r>
              <a:rPr lang="en-US" sz="2400" dirty="0">
                <a:solidFill>
                  <a:schemeClr val="bg1"/>
                </a:solidFill>
              </a:rPr>
              <a:t> = (𝑈 + 𝑉)</a:t>
            </a:r>
            <a:r>
              <a:rPr lang="en-US" sz="2400" baseline="-25000" dirty="0">
                <a:solidFill>
                  <a:schemeClr val="bg1"/>
                </a:solidFill>
              </a:rPr>
              <a:t>x</a:t>
            </a:r>
            <a:endParaRPr lang="en-US" sz="2400" dirty="0">
              <a:solidFill>
                <a:schemeClr val="bg1"/>
              </a:solidFill>
            </a:endParaRPr>
          </a:p>
          <a:p>
            <a:pPr lvl="1"/>
            <a:r>
              <a:rPr lang="en-US" sz="2400" dirty="0">
                <a:solidFill>
                  <a:schemeClr val="bg1"/>
                </a:solidFill>
              </a:rPr>
              <a:t>	 ⇒       </a:t>
            </a:r>
            <a:r>
              <a:rPr lang="en-US" sz="2400" dirty="0">
                <a:solidFill>
                  <a:srgbClr val="FFFF00"/>
                </a:solidFill>
              </a:rPr>
              <a:t>𝑅</a:t>
            </a:r>
            <a:r>
              <a:rPr lang="en-US" sz="2400" baseline="-25000" dirty="0">
                <a:solidFill>
                  <a:srgbClr val="FFFF00"/>
                </a:solidFill>
              </a:rPr>
              <a:t>x</a:t>
            </a:r>
            <a:r>
              <a:rPr lang="en-US" sz="2400" dirty="0">
                <a:solidFill>
                  <a:schemeClr val="bg1"/>
                </a:solidFill>
              </a:rPr>
              <a:t> = [ </a:t>
            </a:r>
            <a:r>
              <a:rPr lang="en-US" sz="2400" strike="sngStrike" dirty="0">
                <a:solidFill>
                  <a:schemeClr val="bg1"/>
                </a:solidFill>
              </a:rPr>
              <a:t>(</a:t>
            </a:r>
            <a:r>
              <a:rPr lang="en-US" sz="2400" strike="sngStrike" dirty="0">
                <a:solidFill>
                  <a:srgbClr val="92D050"/>
                </a:solidFill>
              </a:rPr>
              <a:t>𝑧</a:t>
            </a:r>
            <a:r>
              <a:rPr lang="en-US" sz="2400" strike="sngStrike" dirty="0">
                <a:solidFill>
                  <a:schemeClr val="bg1"/>
                </a:solidFill>
              </a:rPr>
              <a:t> + </a:t>
            </a:r>
            <a:r>
              <a:rPr lang="en-US" sz="2400" strike="sngStrike" dirty="0">
                <a:solidFill>
                  <a:srgbClr val="FFFF00"/>
                </a:solidFill>
              </a:rPr>
              <a:t>𝑅</a:t>
            </a:r>
            <a:r>
              <a:rPr lang="en-US" sz="2400" strike="sngStrike" baseline="-25000" dirty="0">
                <a:solidFill>
                  <a:srgbClr val="FFFF00"/>
                </a:solidFill>
              </a:rPr>
              <a:t>x</a:t>
            </a:r>
            <a:r>
              <a:rPr lang="en-US" sz="2400" strike="sngStrike" dirty="0">
                <a:solidFill>
                  <a:schemeClr val="bg1"/>
                </a:solidFill>
              </a:rPr>
              <a:t> </a:t>
            </a:r>
            <a:r>
              <a:rPr lang="en-US" sz="2400" strike="sngStrike" dirty="0">
                <a:solidFill>
                  <a:srgbClr val="00B0F0"/>
                </a:solidFill>
              </a:rPr>
              <a:t>𝑥</a:t>
            </a:r>
            <a:r>
              <a:rPr lang="en-US" sz="2400" strike="sngStrike" dirty="0">
                <a:solidFill>
                  <a:schemeClr val="bg1"/>
                </a:solidFill>
              </a:rPr>
              <a:t>)</a:t>
            </a:r>
            <a:r>
              <a:rPr lang="en-US" sz="2400" dirty="0">
                <a:solidFill>
                  <a:schemeClr val="bg1"/>
                </a:solidFill>
              </a:rPr>
              <a:t> / </a:t>
            </a:r>
            <a:r>
              <a:rPr lang="en-US" sz="2400" strike="sngStrike" dirty="0">
                <a:solidFill>
                  <a:schemeClr val="bg1"/>
                </a:solidFill>
              </a:rPr>
              <a:t>(</a:t>
            </a:r>
            <a:r>
              <a:rPr lang="en-US" sz="2400" strike="sngStrike" dirty="0">
                <a:solidFill>
                  <a:srgbClr val="92D050"/>
                </a:solidFill>
              </a:rPr>
              <a:t>𝑧</a:t>
            </a:r>
            <a:r>
              <a:rPr lang="en-US" sz="2400" strike="sngStrike" dirty="0">
                <a:solidFill>
                  <a:schemeClr val="bg1"/>
                </a:solidFill>
              </a:rPr>
              <a:t> + </a:t>
            </a:r>
            <a:r>
              <a:rPr lang="en-US" sz="2400" strike="sngStrike" dirty="0">
                <a:solidFill>
                  <a:srgbClr val="FFFF00"/>
                </a:solidFill>
              </a:rPr>
              <a:t>𝑅</a:t>
            </a:r>
            <a:r>
              <a:rPr lang="en-US" sz="2400" strike="sngStrike" baseline="-25000" dirty="0">
                <a:solidFill>
                  <a:srgbClr val="FFFF00"/>
                </a:solidFill>
              </a:rPr>
              <a:t>x</a:t>
            </a:r>
            <a:r>
              <a:rPr lang="en-US" sz="2400" strike="sngStrike" dirty="0">
                <a:solidFill>
                  <a:schemeClr val="bg1"/>
                </a:solidFill>
              </a:rPr>
              <a:t> </a:t>
            </a:r>
            <a:r>
              <a:rPr lang="en-US" sz="2400" strike="sngStrike" dirty="0">
                <a:solidFill>
                  <a:srgbClr val="00B0F0"/>
                </a:solidFill>
              </a:rPr>
              <a:t>𝑥</a:t>
            </a:r>
            <a:r>
              <a:rPr lang="en-US" sz="2400" strike="sngStrike" dirty="0">
                <a:solidFill>
                  <a:schemeClr val="bg1"/>
                </a:solidFill>
              </a:rPr>
              <a:t>)</a:t>
            </a:r>
            <a:r>
              <a:rPr lang="en-US" sz="2400" dirty="0">
                <a:solidFill>
                  <a:schemeClr val="bg1"/>
                </a:solidFill>
              </a:rPr>
              <a:t> </a:t>
            </a:r>
            <a:r>
              <a:rPr lang="en-US" sz="2400" dirty="0">
                <a:solidFill>
                  <a:srgbClr val="FFC000"/>
                </a:solidFill>
              </a:rPr>
              <a:t>𝑘</a:t>
            </a:r>
            <a:r>
              <a:rPr lang="en-US" sz="2400" dirty="0">
                <a:solidFill>
                  <a:schemeClr val="bg1"/>
                </a:solidFill>
              </a:rPr>
              <a:t> ⋅ 𝐺]</a:t>
            </a:r>
            <a:r>
              <a:rPr lang="en-US" sz="2400" baseline="-25000" dirty="0">
                <a:solidFill>
                  <a:schemeClr val="bg1"/>
                </a:solidFill>
              </a:rPr>
              <a:t>x</a:t>
            </a:r>
            <a:r>
              <a:rPr lang="en-US" sz="2400" dirty="0">
                <a:solidFill>
                  <a:schemeClr val="bg1"/>
                </a:solidFill>
              </a:rPr>
              <a:t> </a:t>
            </a:r>
          </a:p>
        </p:txBody>
      </p:sp>
      <p:sp>
        <p:nvSpPr>
          <p:cNvPr id="7" name="TextBox 6">
            <a:extLst>
              <a:ext uri="{FF2B5EF4-FFF2-40B4-BE49-F238E27FC236}">
                <a16:creationId xmlns:a16="http://schemas.microsoft.com/office/drawing/2014/main" id="{27E64452-6843-C144-B626-A498BE6EBBB1}"/>
              </a:ext>
            </a:extLst>
          </p:cNvPr>
          <p:cNvSpPr txBox="1"/>
          <p:nvPr/>
        </p:nvSpPr>
        <p:spPr>
          <a:xfrm>
            <a:off x="593125" y="1663190"/>
            <a:ext cx="5372960" cy="3631763"/>
          </a:xfrm>
          <a:prstGeom prst="rect">
            <a:avLst/>
          </a:prstGeom>
          <a:noFill/>
        </p:spPr>
        <p:txBody>
          <a:bodyPr wrap="square" rtlCol="0">
            <a:spAutoFit/>
          </a:bodyPr>
          <a:lstStyle/>
          <a:p>
            <a:r>
              <a:rPr lang="en-US" sz="2400" u="sng" dirty="0" err="1">
                <a:solidFill>
                  <a:schemeClr val="bg1"/>
                </a:solidFill>
              </a:rPr>
              <a:t>Schnorr</a:t>
            </a:r>
            <a:r>
              <a:rPr lang="en-US" sz="2400" u="sng" dirty="0">
                <a:solidFill>
                  <a:schemeClr val="bg1"/>
                </a:solidFill>
              </a:rPr>
              <a:t>:</a:t>
            </a:r>
          </a:p>
          <a:p>
            <a:endParaRPr lang="en-US" sz="2400" u="sng" dirty="0">
              <a:solidFill>
                <a:schemeClr val="bg1"/>
              </a:solidFill>
            </a:endParaRPr>
          </a:p>
          <a:p>
            <a:pPr marL="457200" indent="-457200">
              <a:buAutoNum type="arabicPeriod"/>
            </a:pPr>
            <a:r>
              <a:rPr lang="en-US" sz="2400" dirty="0">
                <a:solidFill>
                  <a:schemeClr val="bg1"/>
                </a:solidFill>
              </a:rPr>
              <a:t> Choose random &amp; secret </a:t>
            </a:r>
            <a:r>
              <a:rPr lang="en-US" sz="2400" dirty="0">
                <a:solidFill>
                  <a:srgbClr val="FFC000"/>
                </a:solidFill>
              </a:rPr>
              <a:t>𝑘</a:t>
            </a:r>
            <a:r>
              <a:rPr lang="en-US" sz="2400" dirty="0">
                <a:solidFill>
                  <a:schemeClr val="bg1"/>
                </a:solidFill>
              </a:rPr>
              <a:t>, 0 &lt; </a:t>
            </a:r>
            <a:r>
              <a:rPr lang="en-US" sz="2400" dirty="0">
                <a:solidFill>
                  <a:srgbClr val="FFC000"/>
                </a:solidFill>
              </a:rPr>
              <a:t>𝑘</a:t>
            </a:r>
            <a:r>
              <a:rPr lang="en-US" sz="2400" dirty="0">
                <a:solidFill>
                  <a:schemeClr val="bg1"/>
                </a:solidFill>
              </a:rPr>
              <a:t> &lt; 𝑛</a:t>
            </a:r>
            <a:endParaRPr lang="en-US" sz="2400" i="1" dirty="0">
              <a:solidFill>
                <a:schemeClr val="bg1"/>
              </a:solidFill>
            </a:endParaRPr>
          </a:p>
          <a:p>
            <a:pPr marL="457200" indent="-457200">
              <a:buAutoNum type="arabicPeriod"/>
            </a:pPr>
            <a:r>
              <a:rPr lang="en-US" sz="2400" dirty="0">
                <a:solidFill>
                  <a:schemeClr val="bg1"/>
                </a:solidFill>
              </a:rPr>
              <a:t> </a:t>
            </a:r>
            <a:r>
              <a:rPr lang="en-US" sz="2400" dirty="0">
                <a:solidFill>
                  <a:srgbClr val="FFFF00"/>
                </a:solidFill>
              </a:rPr>
              <a:t>𝑅</a:t>
            </a:r>
            <a:r>
              <a:rPr lang="en-US" sz="2400" dirty="0">
                <a:solidFill>
                  <a:schemeClr val="bg1"/>
                </a:solidFill>
              </a:rPr>
              <a:t> :=  </a:t>
            </a:r>
            <a:r>
              <a:rPr lang="en-US" sz="2400" dirty="0">
                <a:solidFill>
                  <a:srgbClr val="FFC000"/>
                </a:solidFill>
              </a:rPr>
              <a:t>𝑘</a:t>
            </a:r>
            <a:r>
              <a:rPr lang="en-US" sz="2400" i="1" dirty="0">
                <a:solidFill>
                  <a:schemeClr val="bg1"/>
                </a:solidFill>
              </a:rPr>
              <a:t> </a:t>
            </a:r>
            <a:r>
              <a:rPr lang="en-US" sz="2400" dirty="0">
                <a:solidFill>
                  <a:schemeClr val="bg1"/>
                </a:solidFill>
              </a:rPr>
              <a:t>⋅ 𝐺</a:t>
            </a:r>
            <a:endParaRPr lang="en-US" sz="2400" i="1" dirty="0">
              <a:solidFill>
                <a:schemeClr val="bg1"/>
              </a:solidFill>
            </a:endParaRPr>
          </a:p>
          <a:p>
            <a:pPr marL="457200" indent="-457200">
              <a:buAutoNum type="arabicPeriod"/>
            </a:pPr>
            <a:r>
              <a:rPr lang="en-US" sz="2400" dirty="0">
                <a:solidFill>
                  <a:schemeClr val="bg1"/>
                </a:solidFill>
              </a:rPr>
              <a:t> </a:t>
            </a:r>
            <a:r>
              <a:rPr lang="en-US" sz="2400" dirty="0">
                <a:solidFill>
                  <a:srgbClr val="92D050"/>
                </a:solidFill>
              </a:rPr>
              <a:t>𝑒</a:t>
            </a:r>
            <a:r>
              <a:rPr lang="en-US" sz="2400" dirty="0">
                <a:solidFill>
                  <a:schemeClr val="bg1"/>
                </a:solidFill>
              </a:rPr>
              <a:t> :=  H(</a:t>
            </a:r>
            <a:r>
              <a:rPr lang="en-US" sz="2400" dirty="0">
                <a:solidFill>
                  <a:srgbClr val="FFFF00"/>
                </a:solidFill>
              </a:rPr>
              <a:t>𝑅</a:t>
            </a:r>
            <a:r>
              <a:rPr lang="en-US" sz="2400" baseline="-25000" dirty="0">
                <a:solidFill>
                  <a:srgbClr val="FFFF00"/>
                </a:solidFill>
              </a:rPr>
              <a:t>x</a:t>
            </a:r>
            <a:r>
              <a:rPr lang="en-US" sz="2400" baseline="-25000" dirty="0">
                <a:solidFill>
                  <a:schemeClr val="bg1"/>
                </a:solidFill>
              </a:rPr>
              <a:t> </a:t>
            </a:r>
            <a:r>
              <a:rPr lang="en-US" sz="2400" dirty="0">
                <a:solidFill>
                  <a:schemeClr val="bg1"/>
                </a:solidFill>
              </a:rPr>
              <a:t>∥ </a:t>
            </a:r>
            <a:r>
              <a:rPr lang="en-US" sz="2400" dirty="0">
                <a:solidFill>
                  <a:srgbClr val="00B050"/>
                </a:solidFill>
              </a:rPr>
              <a:t>𝑚</a:t>
            </a:r>
            <a:r>
              <a:rPr lang="en-US" sz="2400" dirty="0">
                <a:solidFill>
                  <a:schemeClr val="bg1"/>
                </a:solidFill>
              </a:rPr>
              <a:t>) </a:t>
            </a:r>
          </a:p>
          <a:p>
            <a:pPr marL="457200" indent="-457200">
              <a:buAutoNum type="arabicPeriod"/>
            </a:pPr>
            <a:r>
              <a:rPr lang="en-US" sz="2400" dirty="0">
                <a:solidFill>
                  <a:schemeClr val="bg1"/>
                </a:solidFill>
              </a:rPr>
              <a:t> </a:t>
            </a:r>
            <a:r>
              <a:rPr lang="en-US" sz="2400" dirty="0">
                <a:solidFill>
                  <a:srgbClr val="FF40FF"/>
                </a:solidFill>
              </a:rPr>
              <a:t>𝑠</a:t>
            </a:r>
            <a:r>
              <a:rPr lang="en-US" sz="2400" dirty="0">
                <a:solidFill>
                  <a:schemeClr val="bg1"/>
                </a:solidFill>
              </a:rPr>
              <a:t> := (</a:t>
            </a:r>
            <a:r>
              <a:rPr lang="en-US" sz="2400" dirty="0">
                <a:solidFill>
                  <a:srgbClr val="FFC000"/>
                </a:solidFill>
              </a:rPr>
              <a:t>𝑘</a:t>
            </a:r>
            <a:r>
              <a:rPr lang="en-US" sz="2400" dirty="0">
                <a:solidFill>
                  <a:schemeClr val="bg1"/>
                </a:solidFill>
              </a:rPr>
              <a:t> + </a:t>
            </a:r>
            <a:r>
              <a:rPr lang="en-US" sz="2400" dirty="0">
                <a:solidFill>
                  <a:srgbClr val="00B0F0"/>
                </a:solidFill>
              </a:rPr>
              <a:t>𝑥</a:t>
            </a:r>
            <a:r>
              <a:rPr lang="en-US" sz="2400" dirty="0">
                <a:solidFill>
                  <a:schemeClr val="bg1"/>
                </a:solidFill>
              </a:rPr>
              <a:t> </a:t>
            </a:r>
            <a:r>
              <a:rPr lang="en-US" sz="2400" dirty="0">
                <a:solidFill>
                  <a:srgbClr val="92D050"/>
                </a:solidFill>
              </a:rPr>
              <a:t>𝑒</a:t>
            </a:r>
            <a:r>
              <a:rPr lang="en-US" sz="2400" dirty="0">
                <a:solidFill>
                  <a:schemeClr val="bg1"/>
                </a:solidFill>
              </a:rPr>
              <a:t>) mod 𝑛</a:t>
            </a:r>
            <a:endParaRPr lang="en-US" sz="2400" i="1" dirty="0">
              <a:solidFill>
                <a:schemeClr val="bg1"/>
              </a:solidFill>
            </a:endParaRPr>
          </a:p>
          <a:p>
            <a:r>
              <a:rPr lang="en-US" sz="1400" i="1" dirty="0">
                <a:solidFill>
                  <a:schemeClr val="bg1"/>
                </a:solidFill>
              </a:rPr>
              <a:t>  </a:t>
            </a:r>
            <a:r>
              <a:rPr lang="en-US" sz="1400" dirty="0">
                <a:solidFill>
                  <a:schemeClr val="bg1"/>
                </a:solidFill>
              </a:rPr>
              <a:t> </a:t>
            </a:r>
          </a:p>
          <a:p>
            <a:r>
              <a:rPr lang="en-US" sz="2400" dirty="0">
                <a:solidFill>
                  <a:schemeClr val="bg1"/>
                </a:solidFill>
              </a:rPr>
              <a:t>Verify signature of </a:t>
            </a:r>
            <a:r>
              <a:rPr lang="en-US" sz="2400" dirty="0">
                <a:solidFill>
                  <a:srgbClr val="00B050"/>
                </a:solidFill>
              </a:rPr>
              <a:t>𝑚</a:t>
            </a:r>
            <a:r>
              <a:rPr lang="en-US" sz="2400" dirty="0">
                <a:solidFill>
                  <a:schemeClr val="bg1"/>
                </a:solidFill>
              </a:rPr>
              <a:t>: (</a:t>
            </a:r>
            <a:r>
              <a:rPr lang="en-US" sz="2400" dirty="0">
                <a:solidFill>
                  <a:srgbClr val="FFFF00"/>
                </a:solidFill>
              </a:rPr>
              <a:t>𝑅</a:t>
            </a:r>
            <a:r>
              <a:rPr lang="en-US" sz="2400" i="1" dirty="0">
                <a:solidFill>
                  <a:schemeClr val="bg1"/>
                </a:solidFill>
              </a:rPr>
              <a:t>, </a:t>
            </a:r>
            <a:r>
              <a:rPr lang="en-US" sz="2400" dirty="0">
                <a:solidFill>
                  <a:srgbClr val="FF40FF"/>
                </a:solidFill>
              </a:rPr>
              <a:t>𝑠</a:t>
            </a:r>
            <a:r>
              <a:rPr lang="en-US" sz="2400" dirty="0">
                <a:solidFill>
                  <a:schemeClr val="bg1"/>
                </a:solidFill>
              </a:rPr>
              <a:t>) provided</a:t>
            </a:r>
          </a:p>
          <a:p>
            <a:pPr algn="ctr"/>
            <a:r>
              <a:rPr lang="en-US" sz="2400" dirty="0">
                <a:solidFill>
                  <a:schemeClr val="bg1"/>
                </a:solidFill>
              </a:rPr>
              <a:t>              </a:t>
            </a:r>
            <a:r>
              <a:rPr lang="en-US" sz="2400" dirty="0">
                <a:solidFill>
                  <a:srgbClr val="FF40FF"/>
                </a:solidFill>
              </a:rPr>
              <a:t>𝑠</a:t>
            </a:r>
            <a:r>
              <a:rPr lang="en-US" sz="2400" dirty="0">
                <a:solidFill>
                  <a:schemeClr val="bg1"/>
                </a:solidFill>
              </a:rPr>
              <a:t> ⋅ 𝐺 = </a:t>
            </a:r>
            <a:r>
              <a:rPr lang="en-US" sz="2400" dirty="0">
                <a:solidFill>
                  <a:srgbClr val="FFFF00"/>
                </a:solidFill>
              </a:rPr>
              <a:t>𝑅</a:t>
            </a:r>
            <a:r>
              <a:rPr lang="en-US" sz="2400" dirty="0">
                <a:solidFill>
                  <a:schemeClr val="bg1"/>
                </a:solidFill>
              </a:rPr>
              <a:t> + H(</a:t>
            </a:r>
            <a:r>
              <a:rPr lang="en-US" sz="2400" dirty="0">
                <a:solidFill>
                  <a:srgbClr val="FFFF00"/>
                </a:solidFill>
              </a:rPr>
              <a:t>𝑅</a:t>
            </a:r>
            <a:r>
              <a:rPr lang="en-US" sz="2400" baseline="-25000" dirty="0">
                <a:solidFill>
                  <a:srgbClr val="FFFF00"/>
                </a:solidFill>
              </a:rPr>
              <a:t>x</a:t>
            </a:r>
            <a:r>
              <a:rPr lang="en-US" sz="2400" baseline="-25000" dirty="0">
                <a:solidFill>
                  <a:schemeClr val="bg1"/>
                </a:solidFill>
              </a:rPr>
              <a:t> </a:t>
            </a:r>
            <a:r>
              <a:rPr lang="en-US" sz="2400" dirty="0">
                <a:solidFill>
                  <a:schemeClr val="bg1"/>
                </a:solidFill>
              </a:rPr>
              <a:t>∥ </a:t>
            </a:r>
            <a:r>
              <a:rPr lang="en-US" sz="2400" dirty="0">
                <a:solidFill>
                  <a:srgbClr val="00B050"/>
                </a:solidFill>
              </a:rPr>
              <a:t>𝑚</a:t>
            </a:r>
            <a:r>
              <a:rPr lang="en-US" sz="2400" dirty="0">
                <a:solidFill>
                  <a:schemeClr val="bg1"/>
                </a:solidFill>
              </a:rPr>
              <a:t>) ⋅ </a:t>
            </a:r>
            <a:r>
              <a:rPr lang="en-US" sz="2400" dirty="0">
                <a:solidFill>
                  <a:srgbClr val="00B0F0"/>
                </a:solidFill>
              </a:rPr>
              <a:t>𝑌</a:t>
            </a:r>
          </a:p>
          <a:p>
            <a:pPr algn="ctr"/>
            <a:r>
              <a:rPr lang="en-US" sz="2400" dirty="0">
                <a:solidFill>
                  <a:schemeClr val="bg1"/>
                </a:solidFill>
              </a:rPr>
              <a:t>⇒</a:t>
            </a:r>
            <a:r>
              <a:rPr lang="en-US" sz="2400" dirty="0">
                <a:solidFill>
                  <a:srgbClr val="00B0F0"/>
                </a:solidFill>
              </a:rPr>
              <a:t> </a:t>
            </a:r>
            <a:r>
              <a:rPr lang="en-US" sz="2400" dirty="0">
                <a:solidFill>
                  <a:srgbClr val="FF40FF"/>
                </a:solidFill>
              </a:rPr>
              <a:t>𝑠</a:t>
            </a:r>
            <a:r>
              <a:rPr lang="en-US" sz="2400" dirty="0">
                <a:solidFill>
                  <a:schemeClr val="bg1"/>
                </a:solidFill>
              </a:rPr>
              <a:t> ⋅ 𝐺 = (</a:t>
            </a:r>
            <a:r>
              <a:rPr lang="en-US" sz="2400" dirty="0">
                <a:solidFill>
                  <a:srgbClr val="FFC000"/>
                </a:solidFill>
              </a:rPr>
              <a:t>𝑘</a:t>
            </a:r>
            <a:r>
              <a:rPr lang="en-US" sz="2400" dirty="0">
                <a:solidFill>
                  <a:schemeClr val="bg1"/>
                </a:solidFill>
              </a:rPr>
              <a:t> + </a:t>
            </a:r>
            <a:r>
              <a:rPr lang="en-US" sz="2400" dirty="0">
                <a:solidFill>
                  <a:srgbClr val="00B0F0"/>
                </a:solidFill>
              </a:rPr>
              <a:t>𝑥</a:t>
            </a:r>
            <a:r>
              <a:rPr lang="en-US" sz="2400" dirty="0">
                <a:solidFill>
                  <a:schemeClr val="bg1"/>
                </a:solidFill>
              </a:rPr>
              <a:t> </a:t>
            </a:r>
            <a:r>
              <a:rPr lang="en-US" sz="2400" dirty="0">
                <a:solidFill>
                  <a:srgbClr val="92D050"/>
                </a:solidFill>
              </a:rPr>
              <a:t>𝑒</a:t>
            </a:r>
            <a:r>
              <a:rPr lang="en-US" sz="2400" dirty="0">
                <a:solidFill>
                  <a:schemeClr val="bg1"/>
                </a:solidFill>
              </a:rPr>
              <a:t>) ⋅ 𝐺 </a:t>
            </a:r>
            <a:endParaRPr lang="en-US" sz="2400" i="1" dirty="0">
              <a:solidFill>
                <a:schemeClr val="bg1"/>
              </a:solidFill>
            </a:endParaRPr>
          </a:p>
        </p:txBody>
      </p:sp>
    </p:spTree>
    <p:extLst>
      <p:ext uri="{BB962C8B-B14F-4D97-AF65-F5344CB8AC3E}">
        <p14:creationId xmlns:p14="http://schemas.microsoft.com/office/powerpoint/2010/main" val="2070644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430FD-D2AB-A74E-916B-F75683791B56}"/>
              </a:ext>
            </a:extLst>
          </p:cNvPr>
          <p:cNvSpPr>
            <a:spLocks noGrp="1"/>
          </p:cNvSpPr>
          <p:nvPr>
            <p:ph type="title"/>
          </p:nvPr>
        </p:nvSpPr>
        <p:spPr/>
        <p:txBody>
          <a:bodyPr>
            <a:normAutofit/>
          </a:bodyPr>
          <a:lstStyle/>
          <a:p>
            <a:r>
              <a:rPr lang="en-US" dirty="0" err="1"/>
              <a:t>Schnorr</a:t>
            </a:r>
            <a:r>
              <a:rPr lang="en-US" dirty="0"/>
              <a:t> Signatures vs. ECDSA – Key aggregation</a:t>
            </a:r>
          </a:p>
        </p:txBody>
      </p:sp>
      <p:sp>
        <p:nvSpPr>
          <p:cNvPr id="3" name="Slide Number Placeholder 2">
            <a:extLst>
              <a:ext uri="{FF2B5EF4-FFF2-40B4-BE49-F238E27FC236}">
                <a16:creationId xmlns:a16="http://schemas.microsoft.com/office/drawing/2014/main" id="{0CFA6E81-EF5B-F642-A6EE-0210AC46E48B}"/>
              </a:ext>
            </a:extLst>
          </p:cNvPr>
          <p:cNvSpPr>
            <a:spLocks noGrp="1"/>
          </p:cNvSpPr>
          <p:nvPr>
            <p:ph type="sldNum" sz="quarter" idx="12"/>
          </p:nvPr>
        </p:nvSpPr>
        <p:spPr/>
        <p:txBody>
          <a:bodyPr/>
          <a:lstStyle/>
          <a:p>
            <a:fld id="{FC40A2A1-650E-4FC6-B74F-825C414AC4F8}" type="slidenum">
              <a:rPr lang="de-DE" smtClean="0"/>
              <a:t>8</a:t>
            </a:fld>
            <a:endParaRPr lang="de-DE"/>
          </a:p>
        </p:txBody>
      </p:sp>
      <p:sp>
        <p:nvSpPr>
          <p:cNvPr id="6" name="TextBox 5">
            <a:extLst>
              <a:ext uri="{FF2B5EF4-FFF2-40B4-BE49-F238E27FC236}">
                <a16:creationId xmlns:a16="http://schemas.microsoft.com/office/drawing/2014/main" id="{33DD8267-C612-CA45-8996-395437E12179}"/>
              </a:ext>
            </a:extLst>
          </p:cNvPr>
          <p:cNvSpPr txBox="1"/>
          <p:nvPr/>
        </p:nvSpPr>
        <p:spPr>
          <a:xfrm>
            <a:off x="6096000" y="1663190"/>
            <a:ext cx="6096000" cy="5058285"/>
          </a:xfrm>
          <a:prstGeom prst="rect">
            <a:avLst/>
          </a:prstGeom>
          <a:solidFill>
            <a:schemeClr val="tx1">
              <a:lumMod val="85000"/>
              <a:lumOff val="15000"/>
            </a:schemeClr>
          </a:solidFill>
        </p:spPr>
        <p:txBody>
          <a:bodyPr wrap="square" numCol="1" rtlCol="0">
            <a:noAutofit/>
          </a:bodyPr>
          <a:lstStyle/>
          <a:p>
            <a:r>
              <a:rPr lang="en-US" sz="2400" u="sng" dirty="0">
                <a:solidFill>
                  <a:schemeClr val="bg1"/>
                </a:solidFill>
              </a:rPr>
              <a:t>ECDSA:</a:t>
            </a:r>
          </a:p>
          <a:p>
            <a:endParaRPr lang="en-US" sz="2400" u="sng" dirty="0">
              <a:solidFill>
                <a:schemeClr val="bg1"/>
              </a:solidFill>
            </a:endParaRPr>
          </a:p>
          <a:p>
            <a:pPr marL="457200" indent="-457200">
              <a:buAutoNum type="arabicPeriod"/>
            </a:pPr>
            <a:r>
              <a:rPr lang="en-US" sz="2400" dirty="0">
                <a:solidFill>
                  <a:schemeClr val="bg1"/>
                </a:solidFill>
              </a:rPr>
              <a:t> Choose random &amp; secret </a:t>
            </a:r>
            <a:r>
              <a:rPr lang="en-US" sz="2400" dirty="0">
                <a:solidFill>
                  <a:srgbClr val="FFC000"/>
                </a:solidFill>
              </a:rPr>
              <a:t>𝑘</a:t>
            </a:r>
            <a:r>
              <a:rPr lang="en-US" sz="2400" dirty="0">
                <a:solidFill>
                  <a:schemeClr val="bg1"/>
                </a:solidFill>
              </a:rPr>
              <a:t>, 0 &lt; </a:t>
            </a:r>
            <a:r>
              <a:rPr lang="en-US" sz="2400" dirty="0">
                <a:solidFill>
                  <a:srgbClr val="FFC000"/>
                </a:solidFill>
              </a:rPr>
              <a:t>𝑘</a:t>
            </a:r>
            <a:r>
              <a:rPr lang="en-US" sz="2400" dirty="0">
                <a:solidFill>
                  <a:schemeClr val="bg1"/>
                </a:solidFill>
              </a:rPr>
              <a:t> &lt; 𝑛</a:t>
            </a:r>
            <a:endParaRPr lang="en-US" sz="2400" i="1" dirty="0">
              <a:solidFill>
                <a:schemeClr val="bg1"/>
              </a:solidFill>
            </a:endParaRPr>
          </a:p>
          <a:p>
            <a:pPr marL="457200" indent="-457200">
              <a:buFont typeface="+mj-lt"/>
              <a:buAutoNum type="arabicPeriod"/>
              <a:tabLst>
                <a:tab pos="5145088" algn="l"/>
              </a:tabLst>
            </a:pPr>
            <a:r>
              <a:rPr lang="en-US" sz="2400" dirty="0">
                <a:solidFill>
                  <a:schemeClr val="bg1"/>
                </a:solidFill>
              </a:rPr>
              <a:t> </a:t>
            </a:r>
            <a:r>
              <a:rPr lang="en-US" sz="2400" dirty="0">
                <a:solidFill>
                  <a:srgbClr val="FFFF00"/>
                </a:solidFill>
              </a:rPr>
              <a:t>𝑅</a:t>
            </a:r>
            <a:r>
              <a:rPr lang="en-US" sz="2400" dirty="0">
                <a:solidFill>
                  <a:schemeClr val="bg1"/>
                </a:solidFill>
              </a:rPr>
              <a:t> := </a:t>
            </a:r>
            <a:r>
              <a:rPr lang="en-US" sz="2400" dirty="0">
                <a:solidFill>
                  <a:srgbClr val="FFC000"/>
                </a:solidFill>
              </a:rPr>
              <a:t>𝑘</a:t>
            </a:r>
            <a:r>
              <a:rPr lang="en-US" sz="2400" dirty="0">
                <a:solidFill>
                  <a:schemeClr val="bg1"/>
                </a:solidFill>
              </a:rPr>
              <a:t> ⋅ 𝐺</a:t>
            </a:r>
          </a:p>
          <a:p>
            <a:pPr marL="457200" indent="-457200">
              <a:buFont typeface="+mj-lt"/>
              <a:buAutoNum type="arabicPeriod"/>
              <a:tabLst>
                <a:tab pos="5145088" algn="l"/>
              </a:tabLst>
            </a:pPr>
            <a:r>
              <a:rPr lang="en-US" sz="2400" dirty="0">
                <a:solidFill>
                  <a:schemeClr val="bg1"/>
                </a:solidFill>
              </a:rPr>
              <a:t> </a:t>
            </a:r>
            <a:r>
              <a:rPr lang="en-US" sz="2400" dirty="0">
                <a:solidFill>
                  <a:srgbClr val="92D050"/>
                </a:solidFill>
              </a:rPr>
              <a:t>𝑒</a:t>
            </a:r>
            <a:r>
              <a:rPr lang="en-US" sz="2400" dirty="0">
                <a:solidFill>
                  <a:schemeClr val="bg1"/>
                </a:solidFill>
              </a:rPr>
              <a:t> = H(</a:t>
            </a:r>
            <a:r>
              <a:rPr lang="en-US" sz="2400" dirty="0">
                <a:solidFill>
                  <a:srgbClr val="00B050"/>
                </a:solidFill>
              </a:rPr>
              <a:t>𝑚</a:t>
            </a:r>
            <a:r>
              <a:rPr lang="en-US" sz="2400" dirty="0">
                <a:solidFill>
                  <a:schemeClr val="bg1"/>
                </a:solidFill>
              </a:rPr>
              <a:t>)       &amp;        </a:t>
            </a:r>
            <a:r>
              <a:rPr lang="en-US" sz="2400" dirty="0">
                <a:solidFill>
                  <a:srgbClr val="92D050"/>
                </a:solidFill>
              </a:rPr>
              <a:t>𝑧</a:t>
            </a:r>
            <a:r>
              <a:rPr lang="en-US" sz="2400" dirty="0">
                <a:solidFill>
                  <a:schemeClr val="bg1"/>
                </a:solidFill>
              </a:rPr>
              <a:t> = 𝐿</a:t>
            </a:r>
            <a:r>
              <a:rPr lang="en-US" sz="2400" baseline="-25000" dirty="0">
                <a:solidFill>
                  <a:schemeClr val="bg1"/>
                </a:solidFill>
              </a:rPr>
              <a:t>𝑛</a:t>
            </a:r>
            <a:r>
              <a:rPr lang="en-US" sz="2400" dirty="0">
                <a:solidFill>
                  <a:schemeClr val="bg1"/>
                </a:solidFill>
              </a:rPr>
              <a:t> leftmost bits of </a:t>
            </a:r>
            <a:r>
              <a:rPr lang="en-US" sz="2400" dirty="0">
                <a:solidFill>
                  <a:srgbClr val="92D050"/>
                </a:solidFill>
              </a:rPr>
              <a:t>𝑒</a:t>
            </a:r>
          </a:p>
          <a:p>
            <a:pPr marL="455613" indent="-455613">
              <a:buFont typeface="+mj-lt"/>
              <a:buAutoNum type="arabicPeriod"/>
            </a:pPr>
            <a:r>
              <a:rPr lang="en-US" sz="2400" dirty="0">
                <a:solidFill>
                  <a:schemeClr val="bg1"/>
                </a:solidFill>
              </a:rPr>
              <a:t> </a:t>
            </a:r>
            <a:r>
              <a:rPr lang="en-US" sz="2400" dirty="0">
                <a:solidFill>
                  <a:srgbClr val="FF40FF"/>
                </a:solidFill>
              </a:rPr>
              <a:t>𝑠</a:t>
            </a:r>
            <a:r>
              <a:rPr lang="en-US" sz="2400" dirty="0">
                <a:solidFill>
                  <a:schemeClr val="bg1"/>
                </a:solidFill>
              </a:rPr>
              <a:t> := </a:t>
            </a:r>
            <a:r>
              <a:rPr lang="en-US" sz="2400" dirty="0">
                <a:solidFill>
                  <a:srgbClr val="FFC000"/>
                </a:solidFill>
              </a:rPr>
              <a:t>𝑘</a:t>
            </a:r>
            <a:r>
              <a:rPr lang="en-US" sz="2400" baseline="30000" dirty="0">
                <a:solidFill>
                  <a:schemeClr val="bg1"/>
                </a:solidFill>
              </a:rPr>
              <a:t>−1</a:t>
            </a:r>
            <a:r>
              <a:rPr lang="en-US" sz="2400" dirty="0">
                <a:solidFill>
                  <a:schemeClr val="bg1"/>
                </a:solidFill>
              </a:rPr>
              <a:t> (</a:t>
            </a:r>
            <a:r>
              <a:rPr lang="en-US" sz="2400" dirty="0">
                <a:solidFill>
                  <a:srgbClr val="92D050"/>
                </a:solidFill>
              </a:rPr>
              <a:t>𝑧</a:t>
            </a:r>
            <a:r>
              <a:rPr lang="en-US" sz="2400" dirty="0">
                <a:solidFill>
                  <a:schemeClr val="bg1"/>
                </a:solidFill>
              </a:rPr>
              <a:t> + </a:t>
            </a:r>
            <a:r>
              <a:rPr lang="en-US" sz="2400" dirty="0">
                <a:solidFill>
                  <a:srgbClr val="FFFF00"/>
                </a:solidFill>
              </a:rPr>
              <a:t>𝑅</a:t>
            </a:r>
            <a:r>
              <a:rPr lang="en-US" sz="2400" baseline="-25000" dirty="0">
                <a:solidFill>
                  <a:srgbClr val="FFFF00"/>
                </a:solidFill>
              </a:rPr>
              <a:t>x</a:t>
            </a:r>
            <a:r>
              <a:rPr lang="en-US" sz="2400" dirty="0">
                <a:solidFill>
                  <a:schemeClr val="bg1"/>
                </a:solidFill>
              </a:rPr>
              <a:t> </a:t>
            </a:r>
            <a:r>
              <a:rPr lang="en-US" sz="2400" dirty="0">
                <a:solidFill>
                  <a:srgbClr val="00B0F0"/>
                </a:solidFill>
              </a:rPr>
              <a:t>𝑥</a:t>
            </a:r>
            <a:r>
              <a:rPr lang="en-US" sz="2400" dirty="0">
                <a:solidFill>
                  <a:schemeClr val="bg1"/>
                </a:solidFill>
              </a:rPr>
              <a:t>)  mod 𝑛</a:t>
            </a:r>
          </a:p>
          <a:p>
            <a:pPr marL="455613" indent="-455613">
              <a:buFont typeface="+mj-lt"/>
              <a:buAutoNum type="arabicPeriod"/>
            </a:pPr>
            <a:endParaRPr lang="en-US" sz="1400" dirty="0">
              <a:solidFill>
                <a:schemeClr val="bg1"/>
              </a:solidFill>
            </a:endParaRPr>
          </a:p>
          <a:p>
            <a:r>
              <a:rPr lang="en-US" sz="2400" dirty="0">
                <a:solidFill>
                  <a:schemeClr val="bg1"/>
                </a:solidFill>
              </a:rPr>
              <a:t>Not linear = Addition of (</a:t>
            </a:r>
            <a:r>
              <a:rPr lang="en-US" sz="2400" dirty="0">
                <a:solidFill>
                  <a:srgbClr val="FF40FF"/>
                </a:solidFill>
              </a:rPr>
              <a:t>𝑠</a:t>
            </a:r>
            <a:r>
              <a:rPr lang="en-US" sz="2400" baseline="-25000" dirty="0">
                <a:solidFill>
                  <a:srgbClr val="FF40FF"/>
                </a:solidFill>
              </a:rPr>
              <a:t>1 </a:t>
            </a:r>
            <a:r>
              <a:rPr lang="en-US" sz="2400" dirty="0">
                <a:solidFill>
                  <a:schemeClr val="bg1"/>
                </a:solidFill>
              </a:rPr>
              <a:t>+ </a:t>
            </a:r>
            <a:r>
              <a:rPr lang="en-US" sz="2400" dirty="0">
                <a:solidFill>
                  <a:srgbClr val="FF40FF"/>
                </a:solidFill>
              </a:rPr>
              <a:t>𝑠</a:t>
            </a:r>
            <a:r>
              <a:rPr lang="en-US" sz="2400" baseline="-25000" dirty="0">
                <a:solidFill>
                  <a:srgbClr val="FF40FF"/>
                </a:solidFill>
              </a:rPr>
              <a:t>2</a:t>
            </a:r>
            <a:r>
              <a:rPr lang="en-US" sz="2400" dirty="0">
                <a:solidFill>
                  <a:schemeClr val="bg1"/>
                </a:solidFill>
              </a:rPr>
              <a:t>) does not work!</a:t>
            </a:r>
          </a:p>
          <a:p>
            <a:r>
              <a:rPr lang="en-US" sz="2400" u="sng" dirty="0">
                <a:solidFill>
                  <a:schemeClr val="bg1"/>
                </a:solidFill>
              </a:rPr>
              <a:t>Reason:</a:t>
            </a:r>
            <a:r>
              <a:rPr lang="en-US" sz="2400" dirty="0">
                <a:solidFill>
                  <a:schemeClr val="bg1"/>
                </a:solidFill>
              </a:rPr>
              <a:t> Due to division by </a:t>
            </a:r>
            <a:r>
              <a:rPr lang="en-US" sz="2400" dirty="0">
                <a:solidFill>
                  <a:srgbClr val="FFC000"/>
                </a:solidFill>
              </a:rPr>
              <a:t>𝑘</a:t>
            </a:r>
            <a:r>
              <a:rPr lang="en-US" sz="2400" baseline="-25000" dirty="0" err="1">
                <a:solidFill>
                  <a:srgbClr val="FFC000"/>
                </a:solidFill>
              </a:rPr>
              <a:t>i</a:t>
            </a:r>
            <a:r>
              <a:rPr lang="en-US" sz="2400" dirty="0">
                <a:solidFill>
                  <a:schemeClr val="bg1"/>
                </a:solidFill>
              </a:rPr>
              <a:t>:</a:t>
            </a:r>
          </a:p>
          <a:p>
            <a:r>
              <a:rPr lang="en-US" sz="2400" dirty="0">
                <a:solidFill>
                  <a:srgbClr val="FF40FF"/>
                </a:solidFill>
              </a:rPr>
              <a:t>𝑠</a:t>
            </a:r>
            <a:r>
              <a:rPr lang="en-US" sz="2400" baseline="-25000" dirty="0">
                <a:solidFill>
                  <a:srgbClr val="FF40FF"/>
                </a:solidFill>
              </a:rPr>
              <a:t>comb</a:t>
            </a:r>
            <a:r>
              <a:rPr lang="en-US" sz="2400" dirty="0">
                <a:solidFill>
                  <a:schemeClr val="bg1"/>
                </a:solidFill>
              </a:rPr>
              <a:t> = </a:t>
            </a:r>
            <a:r>
              <a:rPr lang="en-US" sz="2400" dirty="0">
                <a:solidFill>
                  <a:srgbClr val="FFC000"/>
                </a:solidFill>
              </a:rPr>
              <a:t>𝑘</a:t>
            </a:r>
            <a:r>
              <a:rPr lang="en-US" sz="2400" baseline="-25000" dirty="0">
                <a:solidFill>
                  <a:srgbClr val="FFC000"/>
                </a:solidFill>
              </a:rPr>
              <a:t>1</a:t>
            </a:r>
            <a:r>
              <a:rPr lang="en-US" sz="2400" baseline="30000" dirty="0">
                <a:solidFill>
                  <a:schemeClr val="bg1"/>
                </a:solidFill>
              </a:rPr>
              <a:t>−1</a:t>
            </a:r>
            <a:r>
              <a:rPr lang="en-US" sz="2400" dirty="0">
                <a:solidFill>
                  <a:schemeClr val="bg1"/>
                </a:solidFill>
              </a:rPr>
              <a:t> (</a:t>
            </a:r>
            <a:r>
              <a:rPr lang="en-US" sz="2400" dirty="0">
                <a:solidFill>
                  <a:srgbClr val="92D050"/>
                </a:solidFill>
              </a:rPr>
              <a:t>𝑧</a:t>
            </a:r>
            <a:r>
              <a:rPr lang="en-US" sz="2400" dirty="0">
                <a:solidFill>
                  <a:schemeClr val="bg1"/>
                </a:solidFill>
              </a:rPr>
              <a:t> + </a:t>
            </a:r>
            <a:r>
              <a:rPr lang="en-US" sz="2400" dirty="0">
                <a:solidFill>
                  <a:srgbClr val="FFFF00"/>
                </a:solidFill>
              </a:rPr>
              <a:t>𝑅</a:t>
            </a:r>
            <a:r>
              <a:rPr lang="en-US" sz="2400" baseline="-25000" dirty="0" err="1">
                <a:solidFill>
                  <a:srgbClr val="FFFF00"/>
                </a:solidFill>
              </a:rPr>
              <a:t>comb,x</a:t>
            </a:r>
            <a:r>
              <a:rPr lang="en-US" sz="2400" dirty="0">
                <a:solidFill>
                  <a:schemeClr val="bg1"/>
                </a:solidFill>
              </a:rPr>
              <a:t> </a:t>
            </a:r>
            <a:r>
              <a:rPr lang="en-US" sz="2400" dirty="0">
                <a:solidFill>
                  <a:srgbClr val="00B0F0"/>
                </a:solidFill>
              </a:rPr>
              <a:t>𝑥</a:t>
            </a:r>
            <a:r>
              <a:rPr lang="en-US" sz="2400" baseline="-25000" dirty="0">
                <a:solidFill>
                  <a:srgbClr val="00B0F0"/>
                </a:solidFill>
              </a:rPr>
              <a:t>1</a:t>
            </a:r>
            <a:r>
              <a:rPr lang="en-US" sz="2400" dirty="0">
                <a:solidFill>
                  <a:schemeClr val="bg1"/>
                </a:solidFill>
              </a:rPr>
              <a:t>) + </a:t>
            </a:r>
            <a:r>
              <a:rPr lang="en-US" sz="2400" dirty="0">
                <a:solidFill>
                  <a:srgbClr val="FFC000"/>
                </a:solidFill>
              </a:rPr>
              <a:t>𝑘</a:t>
            </a:r>
            <a:r>
              <a:rPr lang="en-US" sz="2400" baseline="-25000" dirty="0">
                <a:solidFill>
                  <a:srgbClr val="FFC000"/>
                </a:solidFill>
              </a:rPr>
              <a:t>2</a:t>
            </a:r>
            <a:r>
              <a:rPr lang="en-US" sz="2400" baseline="30000" dirty="0">
                <a:solidFill>
                  <a:schemeClr val="bg1"/>
                </a:solidFill>
              </a:rPr>
              <a:t>−1</a:t>
            </a:r>
            <a:r>
              <a:rPr lang="en-US" sz="2400" dirty="0">
                <a:solidFill>
                  <a:schemeClr val="bg1"/>
                </a:solidFill>
              </a:rPr>
              <a:t> (</a:t>
            </a:r>
            <a:r>
              <a:rPr lang="en-US" sz="2400" dirty="0">
                <a:solidFill>
                  <a:srgbClr val="92D050"/>
                </a:solidFill>
              </a:rPr>
              <a:t>𝑧</a:t>
            </a:r>
            <a:r>
              <a:rPr lang="en-US" sz="2400" dirty="0">
                <a:solidFill>
                  <a:schemeClr val="bg1"/>
                </a:solidFill>
              </a:rPr>
              <a:t> + </a:t>
            </a:r>
            <a:r>
              <a:rPr lang="en-US" sz="2400" dirty="0">
                <a:solidFill>
                  <a:srgbClr val="FFFF00"/>
                </a:solidFill>
              </a:rPr>
              <a:t>𝑅</a:t>
            </a:r>
            <a:r>
              <a:rPr lang="en-US" sz="2400" baseline="-25000" dirty="0" err="1">
                <a:solidFill>
                  <a:srgbClr val="FFFF00"/>
                </a:solidFill>
              </a:rPr>
              <a:t>comb,x</a:t>
            </a:r>
            <a:r>
              <a:rPr lang="en-US" sz="2400" dirty="0">
                <a:solidFill>
                  <a:schemeClr val="bg1"/>
                </a:solidFill>
              </a:rPr>
              <a:t> </a:t>
            </a:r>
            <a:r>
              <a:rPr lang="en-US" sz="2400" dirty="0">
                <a:solidFill>
                  <a:srgbClr val="00B0F0"/>
                </a:solidFill>
              </a:rPr>
              <a:t>𝑥</a:t>
            </a:r>
            <a:r>
              <a:rPr lang="en-US" sz="2400" baseline="-25000" dirty="0">
                <a:solidFill>
                  <a:srgbClr val="00B0F0"/>
                </a:solidFill>
              </a:rPr>
              <a:t>2</a:t>
            </a:r>
            <a:r>
              <a:rPr lang="en-US" sz="2400" dirty="0">
                <a:solidFill>
                  <a:schemeClr val="bg1"/>
                </a:solidFill>
              </a:rPr>
              <a:t>) </a:t>
            </a:r>
          </a:p>
          <a:p>
            <a:r>
              <a:rPr lang="en-US" sz="2400" dirty="0">
                <a:solidFill>
                  <a:srgbClr val="FFFF00"/>
                </a:solidFill>
              </a:rPr>
              <a:t>𝑅</a:t>
            </a:r>
            <a:r>
              <a:rPr lang="en-US" sz="2400" baseline="-25000" dirty="0">
                <a:solidFill>
                  <a:srgbClr val="FFFF00"/>
                </a:solidFill>
              </a:rPr>
              <a:t>x</a:t>
            </a:r>
            <a:r>
              <a:rPr lang="en-US" sz="2400" dirty="0">
                <a:solidFill>
                  <a:srgbClr val="FFFF00"/>
                </a:solidFill>
              </a:rPr>
              <a:t> </a:t>
            </a:r>
            <a:r>
              <a:rPr lang="en-US" sz="2800" dirty="0">
                <a:solidFill>
                  <a:srgbClr val="FF0000"/>
                </a:solidFill>
              </a:rPr>
              <a:t>≟</a:t>
            </a:r>
            <a:r>
              <a:rPr lang="en-US" sz="2400" dirty="0">
                <a:solidFill>
                  <a:schemeClr val="bg1"/>
                </a:solidFill>
              </a:rPr>
              <a:t> {[</a:t>
            </a:r>
            <a:r>
              <a:rPr lang="en-US" sz="2400" dirty="0">
                <a:solidFill>
                  <a:srgbClr val="92D050"/>
                </a:solidFill>
              </a:rPr>
              <a:t>𝑧</a:t>
            </a:r>
            <a:r>
              <a:rPr lang="en-US" sz="2400" dirty="0">
                <a:solidFill>
                  <a:schemeClr val="bg1"/>
                </a:solidFill>
              </a:rPr>
              <a:t> + </a:t>
            </a:r>
            <a:r>
              <a:rPr lang="en-US" sz="2400" dirty="0">
                <a:solidFill>
                  <a:srgbClr val="FFFF00"/>
                </a:solidFill>
              </a:rPr>
              <a:t>𝑅</a:t>
            </a:r>
            <a:r>
              <a:rPr lang="en-US" sz="2400" baseline="-25000" dirty="0" err="1">
                <a:solidFill>
                  <a:srgbClr val="FFFF00"/>
                </a:solidFill>
              </a:rPr>
              <a:t>comb,x</a:t>
            </a:r>
            <a:r>
              <a:rPr lang="en-US" sz="2400" dirty="0">
                <a:solidFill>
                  <a:schemeClr val="bg1"/>
                </a:solidFill>
              </a:rPr>
              <a:t> (</a:t>
            </a:r>
            <a:r>
              <a:rPr lang="en-US" sz="2400" dirty="0">
                <a:solidFill>
                  <a:srgbClr val="00B0F0"/>
                </a:solidFill>
              </a:rPr>
              <a:t>𝑥</a:t>
            </a:r>
            <a:r>
              <a:rPr lang="en-US" sz="2400" baseline="-25000" dirty="0">
                <a:solidFill>
                  <a:srgbClr val="00B0F0"/>
                </a:solidFill>
              </a:rPr>
              <a:t>1</a:t>
            </a:r>
            <a:r>
              <a:rPr lang="en-US" sz="2400" dirty="0">
                <a:solidFill>
                  <a:schemeClr val="bg1"/>
                </a:solidFill>
              </a:rPr>
              <a:t> +</a:t>
            </a:r>
            <a:r>
              <a:rPr lang="en-US" sz="2400" dirty="0">
                <a:solidFill>
                  <a:srgbClr val="00B0F0"/>
                </a:solidFill>
              </a:rPr>
              <a:t> 𝑥</a:t>
            </a:r>
            <a:r>
              <a:rPr lang="en-US" sz="2400" baseline="-25000" dirty="0">
                <a:solidFill>
                  <a:srgbClr val="00B0F0"/>
                </a:solidFill>
              </a:rPr>
              <a:t>2</a:t>
            </a:r>
            <a:r>
              <a:rPr lang="en-US" sz="2400" dirty="0">
                <a:solidFill>
                  <a:schemeClr val="bg1"/>
                </a:solidFill>
              </a:rPr>
              <a:t>)</a:t>
            </a:r>
            <a:r>
              <a:rPr lang="en-US" sz="2400" dirty="0">
                <a:solidFill>
                  <a:srgbClr val="FF40FF"/>
                </a:solidFill>
              </a:rPr>
              <a:t> 𝑠</a:t>
            </a:r>
            <a:r>
              <a:rPr lang="en-US" sz="2400" baseline="-25000" dirty="0">
                <a:solidFill>
                  <a:srgbClr val="FF40FF"/>
                </a:solidFill>
              </a:rPr>
              <a:t>comb</a:t>
            </a:r>
            <a:r>
              <a:rPr lang="en-US" sz="2400" baseline="30000" dirty="0">
                <a:solidFill>
                  <a:schemeClr val="bg1"/>
                </a:solidFill>
              </a:rPr>
              <a:t>−1</a:t>
            </a:r>
            <a:r>
              <a:rPr lang="en-US" sz="2400" dirty="0">
                <a:solidFill>
                  <a:schemeClr val="bg1"/>
                </a:solidFill>
              </a:rPr>
              <a:t>] ⋅ 𝐺}</a:t>
            </a:r>
            <a:r>
              <a:rPr lang="en-US" sz="2400" baseline="-25000" dirty="0">
                <a:solidFill>
                  <a:schemeClr val="bg1"/>
                </a:solidFill>
              </a:rPr>
              <a:t>x</a:t>
            </a:r>
          </a:p>
          <a:p>
            <a:r>
              <a:rPr lang="en-US" sz="2400" dirty="0">
                <a:solidFill>
                  <a:srgbClr val="FFFF00"/>
                </a:solidFill>
              </a:rPr>
              <a:t>𝑅</a:t>
            </a:r>
            <a:r>
              <a:rPr lang="en-US" sz="2400" baseline="-25000" dirty="0">
                <a:solidFill>
                  <a:srgbClr val="FFFF00"/>
                </a:solidFill>
              </a:rPr>
              <a:t>x</a:t>
            </a:r>
            <a:r>
              <a:rPr lang="en-US" sz="2400" dirty="0">
                <a:solidFill>
                  <a:schemeClr val="bg1"/>
                </a:solidFill>
              </a:rPr>
              <a:t> </a:t>
            </a:r>
            <a:r>
              <a:rPr lang="en-US" sz="2800" dirty="0">
                <a:solidFill>
                  <a:srgbClr val="FF0000"/>
                </a:solidFill>
              </a:rPr>
              <a:t>≠</a:t>
            </a:r>
            <a:r>
              <a:rPr lang="en-US" sz="2400" dirty="0">
                <a:solidFill>
                  <a:schemeClr val="bg1"/>
                </a:solidFill>
              </a:rPr>
              <a:t> {[</a:t>
            </a:r>
            <a:r>
              <a:rPr lang="en-US" sz="2400" dirty="0">
                <a:solidFill>
                  <a:srgbClr val="92D050"/>
                </a:solidFill>
              </a:rPr>
              <a:t>𝑧</a:t>
            </a:r>
            <a:r>
              <a:rPr lang="en-US" sz="2400" dirty="0">
                <a:solidFill>
                  <a:schemeClr val="bg1"/>
                </a:solidFill>
              </a:rPr>
              <a:t> + </a:t>
            </a:r>
            <a:r>
              <a:rPr lang="en-US" sz="2400" dirty="0">
                <a:solidFill>
                  <a:srgbClr val="FFFF00"/>
                </a:solidFill>
              </a:rPr>
              <a:t>𝑅</a:t>
            </a:r>
            <a:r>
              <a:rPr lang="en-US" sz="2400" baseline="-25000" dirty="0" err="1">
                <a:solidFill>
                  <a:srgbClr val="FFFF00"/>
                </a:solidFill>
              </a:rPr>
              <a:t>comb,x</a:t>
            </a:r>
            <a:r>
              <a:rPr lang="en-US" sz="2400" dirty="0">
                <a:solidFill>
                  <a:schemeClr val="bg1"/>
                </a:solidFill>
              </a:rPr>
              <a:t> (</a:t>
            </a:r>
            <a:r>
              <a:rPr lang="en-US" sz="2400" dirty="0">
                <a:solidFill>
                  <a:srgbClr val="00B0F0"/>
                </a:solidFill>
              </a:rPr>
              <a:t>𝑥</a:t>
            </a:r>
            <a:r>
              <a:rPr lang="en-US" sz="2400" baseline="-25000" dirty="0">
                <a:solidFill>
                  <a:srgbClr val="00B0F0"/>
                </a:solidFill>
              </a:rPr>
              <a:t>1 </a:t>
            </a:r>
            <a:r>
              <a:rPr lang="en-US" sz="2400" dirty="0">
                <a:solidFill>
                  <a:schemeClr val="bg1"/>
                </a:solidFill>
              </a:rPr>
              <a:t>+ </a:t>
            </a:r>
            <a:r>
              <a:rPr lang="en-US" sz="2400" dirty="0">
                <a:solidFill>
                  <a:srgbClr val="00B0F0"/>
                </a:solidFill>
              </a:rPr>
              <a:t>𝑥</a:t>
            </a:r>
            <a:r>
              <a:rPr lang="en-US" sz="2400" baseline="-25000" dirty="0">
                <a:solidFill>
                  <a:srgbClr val="00B0F0"/>
                </a:solidFill>
              </a:rPr>
              <a:t>2</a:t>
            </a:r>
            <a:r>
              <a:rPr lang="en-US" sz="2400" dirty="0">
                <a:solidFill>
                  <a:schemeClr val="bg1"/>
                </a:solidFill>
              </a:rPr>
              <a:t>)] / [</a:t>
            </a:r>
            <a:r>
              <a:rPr lang="en-US" sz="2400" dirty="0">
                <a:solidFill>
                  <a:srgbClr val="92D050"/>
                </a:solidFill>
              </a:rPr>
              <a:t>𝑧</a:t>
            </a:r>
            <a:r>
              <a:rPr lang="en-US" sz="2400" dirty="0">
                <a:solidFill>
                  <a:schemeClr val="bg1"/>
                </a:solidFill>
              </a:rPr>
              <a:t> (</a:t>
            </a:r>
            <a:r>
              <a:rPr lang="en-US" sz="2400" dirty="0">
                <a:solidFill>
                  <a:srgbClr val="FFC000"/>
                </a:solidFill>
              </a:rPr>
              <a:t>𝑘</a:t>
            </a:r>
            <a:r>
              <a:rPr lang="en-US" sz="2400" baseline="-25000" dirty="0">
                <a:solidFill>
                  <a:srgbClr val="FFC000"/>
                </a:solidFill>
              </a:rPr>
              <a:t>1</a:t>
            </a:r>
            <a:r>
              <a:rPr lang="en-US" sz="2400" dirty="0">
                <a:solidFill>
                  <a:schemeClr val="bg1"/>
                </a:solidFill>
              </a:rPr>
              <a:t> +</a:t>
            </a:r>
            <a:r>
              <a:rPr lang="en-US" sz="2400" dirty="0">
                <a:solidFill>
                  <a:srgbClr val="FFC000"/>
                </a:solidFill>
              </a:rPr>
              <a:t> 𝑘</a:t>
            </a:r>
            <a:r>
              <a:rPr lang="en-US" sz="2400" baseline="-25000" dirty="0">
                <a:solidFill>
                  <a:srgbClr val="FFC000"/>
                </a:solidFill>
              </a:rPr>
              <a:t>2</a:t>
            </a:r>
            <a:r>
              <a:rPr lang="en-US" sz="2400" dirty="0">
                <a:solidFill>
                  <a:schemeClr val="bg1"/>
                </a:solidFill>
              </a:rPr>
              <a:t>) </a:t>
            </a:r>
          </a:p>
          <a:p>
            <a:r>
              <a:rPr lang="en-US" sz="2400" dirty="0">
                <a:solidFill>
                  <a:schemeClr val="bg1"/>
                </a:solidFill>
              </a:rPr>
              <a:t>              + </a:t>
            </a:r>
            <a:r>
              <a:rPr lang="en-US" sz="2400" dirty="0">
                <a:solidFill>
                  <a:srgbClr val="FFFF00"/>
                </a:solidFill>
              </a:rPr>
              <a:t>𝑅</a:t>
            </a:r>
            <a:r>
              <a:rPr lang="en-US" sz="2400" baseline="-25000" dirty="0" err="1">
                <a:solidFill>
                  <a:srgbClr val="FFFF00"/>
                </a:solidFill>
              </a:rPr>
              <a:t>comb,x</a:t>
            </a:r>
            <a:r>
              <a:rPr lang="en-US" sz="2400" dirty="0">
                <a:solidFill>
                  <a:schemeClr val="bg1"/>
                </a:solidFill>
              </a:rPr>
              <a:t> (</a:t>
            </a:r>
            <a:r>
              <a:rPr lang="en-US" sz="2400" dirty="0">
                <a:solidFill>
                  <a:srgbClr val="FFC000"/>
                </a:solidFill>
              </a:rPr>
              <a:t>𝑘</a:t>
            </a:r>
            <a:r>
              <a:rPr lang="en-US" sz="2400" baseline="-25000" dirty="0">
                <a:solidFill>
                  <a:srgbClr val="FFC000"/>
                </a:solidFill>
              </a:rPr>
              <a:t>2</a:t>
            </a:r>
            <a:r>
              <a:rPr lang="en-US" sz="2400" dirty="0">
                <a:solidFill>
                  <a:schemeClr val="bg1"/>
                </a:solidFill>
              </a:rPr>
              <a:t> </a:t>
            </a:r>
            <a:r>
              <a:rPr lang="en-US" sz="2400" dirty="0">
                <a:solidFill>
                  <a:srgbClr val="00B0F0"/>
                </a:solidFill>
              </a:rPr>
              <a:t>𝑥</a:t>
            </a:r>
            <a:r>
              <a:rPr lang="en-US" sz="2400" baseline="-25000" dirty="0">
                <a:solidFill>
                  <a:srgbClr val="00B0F0"/>
                </a:solidFill>
              </a:rPr>
              <a:t>1 </a:t>
            </a:r>
            <a:r>
              <a:rPr lang="en-US" sz="2400" dirty="0">
                <a:solidFill>
                  <a:schemeClr val="bg1"/>
                </a:solidFill>
              </a:rPr>
              <a:t>+ </a:t>
            </a:r>
            <a:r>
              <a:rPr lang="en-US" sz="2400" dirty="0">
                <a:solidFill>
                  <a:srgbClr val="FFC000"/>
                </a:solidFill>
              </a:rPr>
              <a:t>𝑘</a:t>
            </a:r>
            <a:r>
              <a:rPr lang="en-US" sz="2400" baseline="-25000" dirty="0">
                <a:solidFill>
                  <a:srgbClr val="FFC000"/>
                </a:solidFill>
              </a:rPr>
              <a:t>1</a:t>
            </a:r>
            <a:r>
              <a:rPr lang="en-US" sz="2400" dirty="0">
                <a:solidFill>
                  <a:schemeClr val="bg1"/>
                </a:solidFill>
              </a:rPr>
              <a:t> </a:t>
            </a:r>
            <a:r>
              <a:rPr lang="en-US" sz="2400" dirty="0">
                <a:solidFill>
                  <a:srgbClr val="00B0F0"/>
                </a:solidFill>
              </a:rPr>
              <a:t>𝑥</a:t>
            </a:r>
            <a:r>
              <a:rPr lang="en-US" sz="2400" baseline="-25000" dirty="0">
                <a:solidFill>
                  <a:srgbClr val="00B0F0"/>
                </a:solidFill>
              </a:rPr>
              <a:t>2</a:t>
            </a:r>
            <a:r>
              <a:rPr lang="en-US" sz="2400" dirty="0">
                <a:solidFill>
                  <a:schemeClr val="bg1"/>
                </a:solidFill>
              </a:rPr>
              <a:t>)] (</a:t>
            </a:r>
            <a:r>
              <a:rPr lang="en-US" sz="2400" dirty="0">
                <a:solidFill>
                  <a:srgbClr val="FFC000"/>
                </a:solidFill>
              </a:rPr>
              <a:t>𝑘</a:t>
            </a:r>
            <a:r>
              <a:rPr lang="en-US" sz="2400" baseline="-25000" dirty="0">
                <a:solidFill>
                  <a:srgbClr val="FFC000"/>
                </a:solidFill>
              </a:rPr>
              <a:t>1</a:t>
            </a:r>
            <a:r>
              <a:rPr lang="en-US" sz="2400" dirty="0">
                <a:solidFill>
                  <a:schemeClr val="bg1"/>
                </a:solidFill>
              </a:rPr>
              <a:t> </a:t>
            </a:r>
            <a:r>
              <a:rPr lang="en-US" sz="2400" dirty="0">
                <a:solidFill>
                  <a:srgbClr val="FFC000"/>
                </a:solidFill>
              </a:rPr>
              <a:t>𝑘</a:t>
            </a:r>
            <a:r>
              <a:rPr lang="en-US" sz="2400" baseline="-25000" dirty="0">
                <a:solidFill>
                  <a:srgbClr val="FFC000"/>
                </a:solidFill>
              </a:rPr>
              <a:t>2</a:t>
            </a:r>
            <a:r>
              <a:rPr lang="en-US" sz="2400" dirty="0">
                <a:solidFill>
                  <a:schemeClr val="bg1"/>
                </a:solidFill>
              </a:rPr>
              <a:t>) ⋅ 𝐺 }</a:t>
            </a:r>
            <a:r>
              <a:rPr lang="en-US" sz="2400" baseline="-25000" dirty="0">
                <a:solidFill>
                  <a:schemeClr val="bg1"/>
                </a:solidFill>
              </a:rPr>
              <a:t>x</a:t>
            </a:r>
            <a:endParaRPr lang="en-US" sz="2400" dirty="0">
              <a:solidFill>
                <a:schemeClr val="accent2"/>
              </a:solidFill>
            </a:endParaRPr>
          </a:p>
          <a:p>
            <a:r>
              <a:rPr lang="en-US" sz="1600" dirty="0">
                <a:solidFill>
                  <a:schemeClr val="accent4"/>
                </a:solidFill>
              </a:rPr>
              <a:t>Side note: Two ECDSA keys can be combined by multiplication though!</a:t>
            </a:r>
            <a:r>
              <a:rPr lang="en-US" sz="2400" dirty="0">
                <a:solidFill>
                  <a:schemeClr val="accent4"/>
                </a:solidFill>
              </a:rPr>
              <a:t> </a:t>
            </a:r>
          </a:p>
        </p:txBody>
      </p:sp>
      <p:sp>
        <p:nvSpPr>
          <p:cNvPr id="7" name="TextBox 6">
            <a:extLst>
              <a:ext uri="{FF2B5EF4-FFF2-40B4-BE49-F238E27FC236}">
                <a16:creationId xmlns:a16="http://schemas.microsoft.com/office/drawing/2014/main" id="{27E64452-6843-C144-B626-A498BE6EBBB1}"/>
              </a:ext>
            </a:extLst>
          </p:cNvPr>
          <p:cNvSpPr txBox="1"/>
          <p:nvPr/>
        </p:nvSpPr>
        <p:spPr>
          <a:xfrm>
            <a:off x="593125" y="1663190"/>
            <a:ext cx="5412935" cy="4893647"/>
          </a:xfrm>
          <a:prstGeom prst="rect">
            <a:avLst/>
          </a:prstGeom>
          <a:noFill/>
        </p:spPr>
        <p:txBody>
          <a:bodyPr wrap="square" rtlCol="0">
            <a:spAutoFit/>
          </a:bodyPr>
          <a:lstStyle/>
          <a:p>
            <a:r>
              <a:rPr lang="en-US" sz="2400" u="sng" dirty="0" err="1">
                <a:solidFill>
                  <a:schemeClr val="bg1"/>
                </a:solidFill>
              </a:rPr>
              <a:t>Schnorr</a:t>
            </a:r>
            <a:r>
              <a:rPr lang="en-US" sz="2400" u="sng" dirty="0">
                <a:solidFill>
                  <a:schemeClr val="bg1"/>
                </a:solidFill>
              </a:rPr>
              <a:t>:</a:t>
            </a:r>
          </a:p>
          <a:p>
            <a:endParaRPr lang="en-US" sz="2400" u="sng" dirty="0">
              <a:solidFill>
                <a:schemeClr val="bg1"/>
              </a:solidFill>
            </a:endParaRPr>
          </a:p>
          <a:p>
            <a:pPr marL="457200" indent="-457200">
              <a:buAutoNum type="arabicPeriod"/>
            </a:pPr>
            <a:r>
              <a:rPr lang="en-US" sz="2400" dirty="0">
                <a:solidFill>
                  <a:schemeClr val="bg1"/>
                </a:solidFill>
              </a:rPr>
              <a:t> Choose random &amp; secret </a:t>
            </a:r>
            <a:r>
              <a:rPr lang="en-US" sz="2400" dirty="0">
                <a:solidFill>
                  <a:srgbClr val="FFC000"/>
                </a:solidFill>
              </a:rPr>
              <a:t>𝑘</a:t>
            </a:r>
            <a:r>
              <a:rPr lang="en-US" sz="2400" dirty="0">
                <a:solidFill>
                  <a:schemeClr val="bg1"/>
                </a:solidFill>
              </a:rPr>
              <a:t>, 0 &lt; </a:t>
            </a:r>
            <a:r>
              <a:rPr lang="en-US" sz="2400" dirty="0">
                <a:solidFill>
                  <a:srgbClr val="FFC000"/>
                </a:solidFill>
              </a:rPr>
              <a:t>𝑘</a:t>
            </a:r>
            <a:r>
              <a:rPr lang="en-US" sz="2400" dirty="0">
                <a:solidFill>
                  <a:schemeClr val="bg1"/>
                </a:solidFill>
              </a:rPr>
              <a:t> &lt; 𝑛</a:t>
            </a:r>
            <a:endParaRPr lang="en-US" sz="2400" i="1" dirty="0">
              <a:solidFill>
                <a:schemeClr val="bg1"/>
              </a:solidFill>
            </a:endParaRPr>
          </a:p>
          <a:p>
            <a:pPr marL="457200" indent="-457200">
              <a:buAutoNum type="arabicPeriod"/>
            </a:pPr>
            <a:r>
              <a:rPr lang="en-US" sz="2400" dirty="0">
                <a:solidFill>
                  <a:schemeClr val="bg1"/>
                </a:solidFill>
              </a:rPr>
              <a:t> </a:t>
            </a:r>
            <a:r>
              <a:rPr lang="en-US" sz="2400" dirty="0">
                <a:solidFill>
                  <a:srgbClr val="FFFF00"/>
                </a:solidFill>
              </a:rPr>
              <a:t>𝑅</a:t>
            </a:r>
            <a:r>
              <a:rPr lang="en-US" sz="2400" dirty="0">
                <a:solidFill>
                  <a:schemeClr val="bg1"/>
                </a:solidFill>
              </a:rPr>
              <a:t> :=  </a:t>
            </a:r>
            <a:r>
              <a:rPr lang="en-US" sz="2400" dirty="0">
                <a:solidFill>
                  <a:srgbClr val="FFC000"/>
                </a:solidFill>
              </a:rPr>
              <a:t>𝑘</a:t>
            </a:r>
            <a:r>
              <a:rPr lang="en-US" sz="2400" i="1" dirty="0">
                <a:solidFill>
                  <a:schemeClr val="bg1"/>
                </a:solidFill>
              </a:rPr>
              <a:t> </a:t>
            </a:r>
            <a:r>
              <a:rPr lang="en-US" sz="2400" dirty="0">
                <a:solidFill>
                  <a:schemeClr val="bg1"/>
                </a:solidFill>
              </a:rPr>
              <a:t>⋅ 𝐺</a:t>
            </a:r>
            <a:endParaRPr lang="en-US" sz="2400" i="1" dirty="0">
              <a:solidFill>
                <a:schemeClr val="bg1"/>
              </a:solidFill>
            </a:endParaRPr>
          </a:p>
          <a:p>
            <a:pPr marL="457200" indent="-457200">
              <a:buAutoNum type="arabicPeriod"/>
            </a:pPr>
            <a:r>
              <a:rPr lang="en-US" sz="2400" dirty="0">
                <a:solidFill>
                  <a:schemeClr val="bg1"/>
                </a:solidFill>
              </a:rPr>
              <a:t> </a:t>
            </a:r>
            <a:r>
              <a:rPr lang="en-US" sz="2400" dirty="0">
                <a:solidFill>
                  <a:srgbClr val="92D050"/>
                </a:solidFill>
              </a:rPr>
              <a:t>𝑒</a:t>
            </a:r>
            <a:r>
              <a:rPr lang="en-US" sz="2400" dirty="0">
                <a:solidFill>
                  <a:schemeClr val="bg1"/>
                </a:solidFill>
              </a:rPr>
              <a:t> :=  H(</a:t>
            </a:r>
            <a:r>
              <a:rPr lang="en-US" sz="2400" dirty="0">
                <a:solidFill>
                  <a:srgbClr val="FFFF00"/>
                </a:solidFill>
              </a:rPr>
              <a:t>𝑅</a:t>
            </a:r>
            <a:r>
              <a:rPr lang="en-US" sz="2400" baseline="-25000" dirty="0">
                <a:solidFill>
                  <a:srgbClr val="FFFF00"/>
                </a:solidFill>
              </a:rPr>
              <a:t>x</a:t>
            </a:r>
            <a:r>
              <a:rPr lang="en-US" sz="2400" baseline="-25000" dirty="0">
                <a:solidFill>
                  <a:schemeClr val="bg1"/>
                </a:solidFill>
              </a:rPr>
              <a:t> </a:t>
            </a:r>
            <a:r>
              <a:rPr lang="en-US" sz="2400" dirty="0">
                <a:solidFill>
                  <a:schemeClr val="bg1"/>
                </a:solidFill>
              </a:rPr>
              <a:t>∥ </a:t>
            </a:r>
            <a:r>
              <a:rPr lang="en-US" sz="2400" dirty="0">
                <a:solidFill>
                  <a:srgbClr val="00B050"/>
                </a:solidFill>
              </a:rPr>
              <a:t>𝑚</a:t>
            </a:r>
            <a:r>
              <a:rPr lang="en-US" sz="2400" dirty="0">
                <a:solidFill>
                  <a:schemeClr val="bg1"/>
                </a:solidFill>
              </a:rPr>
              <a:t>) </a:t>
            </a:r>
          </a:p>
          <a:p>
            <a:pPr marL="457200" indent="-457200">
              <a:buAutoNum type="arabicPeriod"/>
            </a:pPr>
            <a:r>
              <a:rPr lang="en-US" sz="2400" dirty="0">
                <a:solidFill>
                  <a:schemeClr val="bg1"/>
                </a:solidFill>
              </a:rPr>
              <a:t> </a:t>
            </a:r>
            <a:r>
              <a:rPr lang="en-US" sz="2400" dirty="0">
                <a:solidFill>
                  <a:srgbClr val="FF40FF"/>
                </a:solidFill>
              </a:rPr>
              <a:t>𝑠</a:t>
            </a:r>
            <a:r>
              <a:rPr lang="en-US" sz="2400" dirty="0">
                <a:solidFill>
                  <a:schemeClr val="bg1"/>
                </a:solidFill>
              </a:rPr>
              <a:t> := (</a:t>
            </a:r>
            <a:r>
              <a:rPr lang="en-US" sz="2400" dirty="0">
                <a:solidFill>
                  <a:srgbClr val="FFC000"/>
                </a:solidFill>
              </a:rPr>
              <a:t>𝑘</a:t>
            </a:r>
            <a:r>
              <a:rPr lang="en-US" sz="2400" dirty="0">
                <a:solidFill>
                  <a:schemeClr val="bg1"/>
                </a:solidFill>
              </a:rPr>
              <a:t> + </a:t>
            </a:r>
            <a:r>
              <a:rPr lang="en-US" sz="2400" dirty="0">
                <a:solidFill>
                  <a:srgbClr val="00B0F0"/>
                </a:solidFill>
              </a:rPr>
              <a:t>𝑥</a:t>
            </a:r>
            <a:r>
              <a:rPr lang="en-US" sz="2400" dirty="0">
                <a:solidFill>
                  <a:schemeClr val="bg1"/>
                </a:solidFill>
              </a:rPr>
              <a:t> </a:t>
            </a:r>
            <a:r>
              <a:rPr lang="en-US" sz="2400" dirty="0">
                <a:solidFill>
                  <a:srgbClr val="92D050"/>
                </a:solidFill>
              </a:rPr>
              <a:t>𝑒</a:t>
            </a:r>
            <a:r>
              <a:rPr lang="en-US" sz="2400" dirty="0">
                <a:solidFill>
                  <a:schemeClr val="bg1"/>
                </a:solidFill>
              </a:rPr>
              <a:t>) mod 𝑛</a:t>
            </a:r>
            <a:endParaRPr lang="en-US" sz="2400" i="1" dirty="0">
              <a:solidFill>
                <a:schemeClr val="bg1"/>
              </a:solidFill>
            </a:endParaRPr>
          </a:p>
          <a:p>
            <a:r>
              <a:rPr lang="en-US" sz="1400" i="1" dirty="0">
                <a:solidFill>
                  <a:schemeClr val="bg1"/>
                </a:solidFill>
              </a:rPr>
              <a:t>  </a:t>
            </a:r>
            <a:r>
              <a:rPr lang="en-US" sz="1400" dirty="0">
                <a:solidFill>
                  <a:schemeClr val="bg1"/>
                </a:solidFill>
              </a:rPr>
              <a:t> </a:t>
            </a:r>
          </a:p>
          <a:p>
            <a:r>
              <a:rPr lang="en-US" sz="2400" dirty="0">
                <a:solidFill>
                  <a:schemeClr val="bg1"/>
                </a:solidFill>
              </a:rPr>
              <a:t>Adding </a:t>
            </a:r>
            <a:r>
              <a:rPr lang="en-US" sz="2400" dirty="0">
                <a:solidFill>
                  <a:srgbClr val="00B0F0"/>
                </a:solidFill>
              </a:rPr>
              <a:t>𝑌</a:t>
            </a:r>
            <a:r>
              <a:rPr lang="en-US" sz="2400" baseline="-25000" dirty="0" err="1">
                <a:solidFill>
                  <a:srgbClr val="00B0F0"/>
                </a:solidFill>
              </a:rPr>
              <a:t>i</a:t>
            </a:r>
            <a:r>
              <a:rPr lang="en-US" sz="2400" dirty="0">
                <a:solidFill>
                  <a:schemeClr val="bg1"/>
                </a:solidFill>
              </a:rPr>
              <a:t>, </a:t>
            </a:r>
            <a:r>
              <a:rPr lang="en-US" sz="2400" dirty="0">
                <a:solidFill>
                  <a:srgbClr val="FFFF00"/>
                </a:solidFill>
              </a:rPr>
              <a:t>𝑅</a:t>
            </a:r>
            <a:r>
              <a:rPr lang="en-US" sz="2400" baseline="-25000" dirty="0" err="1">
                <a:solidFill>
                  <a:srgbClr val="FFFF00"/>
                </a:solidFill>
              </a:rPr>
              <a:t>i</a:t>
            </a:r>
            <a:r>
              <a:rPr lang="en-US" sz="2400" baseline="-25000" dirty="0">
                <a:solidFill>
                  <a:srgbClr val="FFFF00"/>
                </a:solidFill>
              </a:rPr>
              <a:t> </a:t>
            </a:r>
            <a:r>
              <a:rPr lang="en-US" sz="2400" dirty="0">
                <a:solidFill>
                  <a:schemeClr val="bg1"/>
                </a:solidFill>
              </a:rPr>
              <a:t>and </a:t>
            </a:r>
            <a:r>
              <a:rPr lang="en-US" sz="2400" dirty="0">
                <a:solidFill>
                  <a:srgbClr val="FF40FF"/>
                </a:solidFill>
              </a:rPr>
              <a:t>𝑠</a:t>
            </a:r>
            <a:r>
              <a:rPr lang="en-US" sz="2400" baseline="-25000" dirty="0" err="1">
                <a:solidFill>
                  <a:srgbClr val="FF40FF"/>
                </a:solidFill>
              </a:rPr>
              <a:t>i</a:t>
            </a:r>
            <a:r>
              <a:rPr lang="en-US" sz="2400" dirty="0">
                <a:solidFill>
                  <a:schemeClr val="bg1"/>
                </a:solidFill>
              </a:rPr>
              <a:t> to combined structure:</a:t>
            </a:r>
            <a:endParaRPr lang="en-US" sz="2400" dirty="0">
              <a:solidFill>
                <a:srgbClr val="00B0F0"/>
              </a:solidFill>
            </a:endParaRPr>
          </a:p>
          <a:p>
            <a:pPr marL="457200" indent="-457200">
              <a:buFont typeface="+mj-lt"/>
              <a:buAutoNum type="alphaLcPeriod"/>
            </a:pPr>
            <a:r>
              <a:rPr lang="en-US" sz="2400" dirty="0">
                <a:solidFill>
                  <a:schemeClr val="bg1"/>
                </a:solidFill>
              </a:rPr>
              <a:t> </a:t>
            </a:r>
            <a:r>
              <a:rPr lang="en-US" sz="2400" dirty="0">
                <a:solidFill>
                  <a:srgbClr val="00B0F0"/>
                </a:solidFill>
              </a:rPr>
              <a:t>𝑌</a:t>
            </a:r>
            <a:r>
              <a:rPr lang="en-US" sz="2400" baseline="-25000" dirty="0">
                <a:solidFill>
                  <a:srgbClr val="00B0F0"/>
                </a:solidFill>
              </a:rPr>
              <a:t>comb</a:t>
            </a:r>
            <a:r>
              <a:rPr lang="en-US" sz="2400" dirty="0">
                <a:solidFill>
                  <a:srgbClr val="00B0F0"/>
                </a:solidFill>
              </a:rPr>
              <a:t> </a:t>
            </a:r>
            <a:r>
              <a:rPr lang="en-US" sz="2400" dirty="0">
                <a:solidFill>
                  <a:schemeClr val="bg1"/>
                </a:solidFill>
              </a:rPr>
              <a:t>= </a:t>
            </a:r>
            <a:r>
              <a:rPr lang="en-US" sz="2400" dirty="0">
                <a:solidFill>
                  <a:srgbClr val="00B0F0"/>
                </a:solidFill>
              </a:rPr>
              <a:t>𝑌</a:t>
            </a:r>
            <a:r>
              <a:rPr lang="en-US" sz="2400" baseline="-25000" dirty="0">
                <a:solidFill>
                  <a:srgbClr val="00B0F0"/>
                </a:solidFill>
              </a:rPr>
              <a:t>1</a:t>
            </a:r>
            <a:r>
              <a:rPr lang="en-US" sz="2400" dirty="0">
                <a:solidFill>
                  <a:srgbClr val="00B0F0"/>
                </a:solidFill>
              </a:rPr>
              <a:t> </a:t>
            </a:r>
            <a:r>
              <a:rPr lang="en-US" sz="2400" dirty="0">
                <a:solidFill>
                  <a:schemeClr val="bg1"/>
                </a:solidFill>
              </a:rPr>
              <a:t>+ </a:t>
            </a:r>
            <a:r>
              <a:rPr lang="en-US" sz="2400" dirty="0">
                <a:solidFill>
                  <a:srgbClr val="00B0F0"/>
                </a:solidFill>
              </a:rPr>
              <a:t>𝑌</a:t>
            </a:r>
            <a:r>
              <a:rPr lang="en-US" sz="2400" baseline="-25000" dirty="0">
                <a:solidFill>
                  <a:srgbClr val="00B0F0"/>
                </a:solidFill>
              </a:rPr>
              <a:t>2</a:t>
            </a:r>
          </a:p>
          <a:p>
            <a:pPr marL="457200" indent="-457200">
              <a:buFont typeface="+mj-lt"/>
              <a:buAutoNum type="alphaLcPeriod"/>
            </a:pPr>
            <a:r>
              <a:rPr lang="en-US" sz="2400" dirty="0">
                <a:solidFill>
                  <a:schemeClr val="bg1"/>
                </a:solidFill>
              </a:rPr>
              <a:t> </a:t>
            </a:r>
            <a:r>
              <a:rPr lang="en-US" sz="2400" dirty="0">
                <a:solidFill>
                  <a:srgbClr val="FFFF00"/>
                </a:solidFill>
              </a:rPr>
              <a:t>𝑅</a:t>
            </a:r>
            <a:r>
              <a:rPr lang="en-US" sz="2400" baseline="-25000" dirty="0">
                <a:solidFill>
                  <a:srgbClr val="FFFF00"/>
                </a:solidFill>
              </a:rPr>
              <a:t>comb</a:t>
            </a:r>
            <a:r>
              <a:rPr lang="en-US" sz="2400" dirty="0">
                <a:solidFill>
                  <a:schemeClr val="bg1"/>
                </a:solidFill>
              </a:rPr>
              <a:t> = </a:t>
            </a:r>
            <a:r>
              <a:rPr lang="en-US" sz="2400" dirty="0">
                <a:solidFill>
                  <a:srgbClr val="FFFF00"/>
                </a:solidFill>
              </a:rPr>
              <a:t>𝑅</a:t>
            </a:r>
            <a:r>
              <a:rPr lang="en-US" sz="2400" baseline="-25000" dirty="0">
                <a:solidFill>
                  <a:srgbClr val="FFFF00"/>
                </a:solidFill>
              </a:rPr>
              <a:t>1 </a:t>
            </a:r>
            <a:r>
              <a:rPr lang="en-US" sz="2400" dirty="0">
                <a:solidFill>
                  <a:schemeClr val="bg1"/>
                </a:solidFill>
              </a:rPr>
              <a:t>+</a:t>
            </a:r>
            <a:r>
              <a:rPr lang="en-US" sz="2400" dirty="0">
                <a:solidFill>
                  <a:srgbClr val="FFFF00"/>
                </a:solidFill>
              </a:rPr>
              <a:t> 𝑅</a:t>
            </a:r>
            <a:r>
              <a:rPr lang="en-US" sz="2400" baseline="-25000" dirty="0">
                <a:solidFill>
                  <a:srgbClr val="FFFF00"/>
                </a:solidFill>
              </a:rPr>
              <a:t>2</a:t>
            </a:r>
            <a:endParaRPr lang="en-US" sz="2400" baseline="-25000" dirty="0">
              <a:solidFill>
                <a:schemeClr val="bg1"/>
              </a:solidFill>
            </a:endParaRPr>
          </a:p>
          <a:p>
            <a:pPr marL="457200" indent="-457200">
              <a:buFont typeface="+mj-lt"/>
              <a:buAutoNum type="alphaLcPeriod"/>
            </a:pPr>
            <a:r>
              <a:rPr lang="en-US" sz="2400" dirty="0">
                <a:solidFill>
                  <a:schemeClr val="bg1"/>
                </a:solidFill>
              </a:rPr>
              <a:t> </a:t>
            </a:r>
            <a:r>
              <a:rPr lang="en-US" sz="2400" dirty="0">
                <a:solidFill>
                  <a:srgbClr val="FF40FF"/>
                </a:solidFill>
              </a:rPr>
              <a:t>𝑠</a:t>
            </a:r>
            <a:r>
              <a:rPr lang="en-US" sz="2400" baseline="-25000" dirty="0">
                <a:solidFill>
                  <a:srgbClr val="FF40FF"/>
                </a:solidFill>
              </a:rPr>
              <a:t>comb</a:t>
            </a:r>
            <a:r>
              <a:rPr lang="en-US" sz="2400" dirty="0">
                <a:solidFill>
                  <a:schemeClr val="bg1"/>
                </a:solidFill>
              </a:rPr>
              <a:t> = </a:t>
            </a:r>
            <a:r>
              <a:rPr lang="en-US" sz="2400" dirty="0">
                <a:solidFill>
                  <a:srgbClr val="FF40FF"/>
                </a:solidFill>
              </a:rPr>
              <a:t>𝑠</a:t>
            </a:r>
            <a:r>
              <a:rPr lang="en-US" sz="2400" baseline="-25000" dirty="0">
                <a:solidFill>
                  <a:srgbClr val="FF40FF"/>
                </a:solidFill>
              </a:rPr>
              <a:t>1 </a:t>
            </a:r>
            <a:r>
              <a:rPr lang="en-US" sz="2400" dirty="0">
                <a:solidFill>
                  <a:schemeClr val="bg1"/>
                </a:solidFill>
              </a:rPr>
              <a:t>+ </a:t>
            </a:r>
            <a:r>
              <a:rPr lang="en-US" sz="2400" dirty="0">
                <a:solidFill>
                  <a:srgbClr val="FF40FF"/>
                </a:solidFill>
              </a:rPr>
              <a:t>𝑠</a:t>
            </a:r>
            <a:r>
              <a:rPr lang="en-US" sz="2400" baseline="-25000" dirty="0">
                <a:solidFill>
                  <a:srgbClr val="FF40FF"/>
                </a:solidFill>
              </a:rPr>
              <a:t>2 </a:t>
            </a:r>
            <a:r>
              <a:rPr lang="en-US" sz="2400" dirty="0">
                <a:solidFill>
                  <a:schemeClr val="bg1"/>
                </a:solidFill>
              </a:rPr>
              <a:t>= (</a:t>
            </a:r>
            <a:r>
              <a:rPr lang="en-US" sz="2400" dirty="0">
                <a:solidFill>
                  <a:srgbClr val="FFC000"/>
                </a:solidFill>
              </a:rPr>
              <a:t>𝑘</a:t>
            </a:r>
            <a:r>
              <a:rPr lang="en-US" sz="2400" baseline="-25000" dirty="0">
                <a:solidFill>
                  <a:srgbClr val="FFC000"/>
                </a:solidFill>
              </a:rPr>
              <a:t>1</a:t>
            </a:r>
            <a:r>
              <a:rPr lang="en-US" sz="2400" dirty="0">
                <a:solidFill>
                  <a:schemeClr val="bg1"/>
                </a:solidFill>
              </a:rPr>
              <a:t> + </a:t>
            </a:r>
            <a:r>
              <a:rPr lang="en-US" sz="2400" dirty="0">
                <a:solidFill>
                  <a:srgbClr val="00B0F0"/>
                </a:solidFill>
              </a:rPr>
              <a:t>𝑥</a:t>
            </a:r>
            <a:r>
              <a:rPr lang="en-US" sz="2400" baseline="-25000" dirty="0">
                <a:solidFill>
                  <a:srgbClr val="00B0F0"/>
                </a:solidFill>
              </a:rPr>
              <a:t>1</a:t>
            </a:r>
            <a:r>
              <a:rPr lang="en-US" sz="2400" dirty="0">
                <a:solidFill>
                  <a:schemeClr val="bg1"/>
                </a:solidFill>
              </a:rPr>
              <a:t> </a:t>
            </a:r>
            <a:r>
              <a:rPr lang="en-US" sz="2400" dirty="0">
                <a:solidFill>
                  <a:srgbClr val="92D050"/>
                </a:solidFill>
              </a:rPr>
              <a:t>𝑒</a:t>
            </a:r>
            <a:r>
              <a:rPr lang="en-US" sz="2400" dirty="0">
                <a:solidFill>
                  <a:schemeClr val="bg1"/>
                </a:solidFill>
              </a:rPr>
              <a:t>) + (</a:t>
            </a:r>
            <a:r>
              <a:rPr lang="en-US" sz="2400" dirty="0">
                <a:solidFill>
                  <a:srgbClr val="FFC000"/>
                </a:solidFill>
              </a:rPr>
              <a:t>𝑘</a:t>
            </a:r>
            <a:r>
              <a:rPr lang="en-US" sz="2400" baseline="-25000" dirty="0">
                <a:solidFill>
                  <a:srgbClr val="FFC000"/>
                </a:solidFill>
              </a:rPr>
              <a:t>2</a:t>
            </a:r>
            <a:r>
              <a:rPr lang="en-US" sz="2400" dirty="0">
                <a:solidFill>
                  <a:schemeClr val="bg1"/>
                </a:solidFill>
              </a:rPr>
              <a:t> + </a:t>
            </a:r>
            <a:r>
              <a:rPr lang="en-US" sz="2400" dirty="0">
                <a:solidFill>
                  <a:srgbClr val="00B0F0"/>
                </a:solidFill>
              </a:rPr>
              <a:t>𝑥</a:t>
            </a:r>
            <a:r>
              <a:rPr lang="en-US" sz="2400" baseline="-25000" dirty="0">
                <a:solidFill>
                  <a:srgbClr val="00B0F0"/>
                </a:solidFill>
              </a:rPr>
              <a:t>2</a:t>
            </a:r>
            <a:r>
              <a:rPr lang="en-US" sz="2400" dirty="0">
                <a:solidFill>
                  <a:schemeClr val="bg1"/>
                </a:solidFill>
              </a:rPr>
              <a:t> </a:t>
            </a:r>
            <a:r>
              <a:rPr lang="en-US" sz="2400" dirty="0">
                <a:solidFill>
                  <a:srgbClr val="92D050"/>
                </a:solidFill>
              </a:rPr>
              <a:t>𝑒</a:t>
            </a:r>
            <a:r>
              <a:rPr lang="en-US" sz="2400" dirty="0">
                <a:solidFill>
                  <a:schemeClr val="bg1"/>
                </a:solidFill>
              </a:rPr>
              <a:t>)</a:t>
            </a:r>
          </a:p>
          <a:p>
            <a:r>
              <a:rPr lang="en-US" sz="2400" dirty="0">
                <a:solidFill>
                  <a:srgbClr val="FF40FF"/>
                </a:solidFill>
              </a:rPr>
              <a:t>𝑠</a:t>
            </a:r>
            <a:r>
              <a:rPr lang="en-US" sz="2400" baseline="-25000" dirty="0">
                <a:solidFill>
                  <a:srgbClr val="FF40FF"/>
                </a:solidFill>
              </a:rPr>
              <a:t>comb</a:t>
            </a:r>
            <a:r>
              <a:rPr lang="en-US" sz="2400" dirty="0">
                <a:solidFill>
                  <a:schemeClr val="bg1"/>
                </a:solidFill>
              </a:rPr>
              <a:t> ⋅ 𝐺 = (</a:t>
            </a:r>
            <a:r>
              <a:rPr lang="en-US" sz="2400" dirty="0">
                <a:solidFill>
                  <a:srgbClr val="FFC000"/>
                </a:solidFill>
              </a:rPr>
              <a:t>𝑘</a:t>
            </a:r>
            <a:r>
              <a:rPr lang="en-US" sz="2400" baseline="-25000" dirty="0">
                <a:solidFill>
                  <a:srgbClr val="FFC000"/>
                </a:solidFill>
              </a:rPr>
              <a:t>1</a:t>
            </a:r>
            <a:r>
              <a:rPr lang="en-US" sz="2400" dirty="0">
                <a:solidFill>
                  <a:schemeClr val="bg1"/>
                </a:solidFill>
              </a:rPr>
              <a:t> + </a:t>
            </a:r>
            <a:r>
              <a:rPr lang="en-US" sz="2400" dirty="0">
                <a:solidFill>
                  <a:srgbClr val="FFC000"/>
                </a:solidFill>
              </a:rPr>
              <a:t>𝑘</a:t>
            </a:r>
            <a:r>
              <a:rPr lang="en-US" sz="2400" baseline="-25000" dirty="0">
                <a:solidFill>
                  <a:srgbClr val="FFC000"/>
                </a:solidFill>
              </a:rPr>
              <a:t>2</a:t>
            </a:r>
            <a:r>
              <a:rPr lang="en-US" sz="2400" dirty="0">
                <a:solidFill>
                  <a:schemeClr val="bg1"/>
                </a:solidFill>
              </a:rPr>
              <a:t>) ⋅ 𝐺 + (</a:t>
            </a:r>
            <a:r>
              <a:rPr lang="en-US" sz="2400" dirty="0">
                <a:solidFill>
                  <a:srgbClr val="00B0F0"/>
                </a:solidFill>
              </a:rPr>
              <a:t>𝑥</a:t>
            </a:r>
            <a:r>
              <a:rPr lang="en-US" sz="2400" baseline="-25000" dirty="0">
                <a:solidFill>
                  <a:srgbClr val="00B0F0"/>
                </a:solidFill>
              </a:rPr>
              <a:t>1</a:t>
            </a:r>
            <a:r>
              <a:rPr lang="en-US" sz="2400" dirty="0">
                <a:solidFill>
                  <a:schemeClr val="bg1"/>
                </a:solidFill>
              </a:rPr>
              <a:t> </a:t>
            </a:r>
            <a:r>
              <a:rPr lang="en-US" sz="2400" dirty="0">
                <a:solidFill>
                  <a:srgbClr val="92D050"/>
                </a:solidFill>
              </a:rPr>
              <a:t>𝑒 </a:t>
            </a:r>
            <a:r>
              <a:rPr lang="en-US" sz="2400" dirty="0">
                <a:solidFill>
                  <a:schemeClr val="bg1"/>
                </a:solidFill>
              </a:rPr>
              <a:t>+ </a:t>
            </a:r>
            <a:r>
              <a:rPr lang="en-US" sz="2400" dirty="0">
                <a:solidFill>
                  <a:srgbClr val="00B0F0"/>
                </a:solidFill>
              </a:rPr>
              <a:t>𝑥</a:t>
            </a:r>
            <a:r>
              <a:rPr lang="en-US" sz="2400" baseline="-25000" dirty="0">
                <a:solidFill>
                  <a:srgbClr val="00B0F0"/>
                </a:solidFill>
              </a:rPr>
              <a:t>2</a:t>
            </a:r>
            <a:r>
              <a:rPr lang="en-US" sz="2400" dirty="0">
                <a:solidFill>
                  <a:schemeClr val="bg1"/>
                </a:solidFill>
              </a:rPr>
              <a:t> </a:t>
            </a:r>
            <a:r>
              <a:rPr lang="en-US" sz="2400" dirty="0">
                <a:solidFill>
                  <a:srgbClr val="92D050"/>
                </a:solidFill>
              </a:rPr>
              <a:t>𝑒</a:t>
            </a:r>
            <a:r>
              <a:rPr lang="en-US" sz="2400" dirty="0">
                <a:solidFill>
                  <a:schemeClr val="bg1"/>
                </a:solidFill>
              </a:rPr>
              <a:t>) ⋅ 𝐺</a:t>
            </a:r>
          </a:p>
          <a:p>
            <a:r>
              <a:rPr lang="en-US" sz="2400" dirty="0">
                <a:solidFill>
                  <a:srgbClr val="FF40FF"/>
                </a:solidFill>
              </a:rPr>
              <a:t>𝑠</a:t>
            </a:r>
            <a:r>
              <a:rPr lang="en-US" sz="2400" baseline="-25000" dirty="0">
                <a:solidFill>
                  <a:srgbClr val="FF40FF"/>
                </a:solidFill>
              </a:rPr>
              <a:t>comb</a:t>
            </a:r>
            <a:r>
              <a:rPr lang="en-US" sz="2400" dirty="0">
                <a:solidFill>
                  <a:schemeClr val="bg1"/>
                </a:solidFill>
              </a:rPr>
              <a:t> ⋅ 𝐺 =    </a:t>
            </a:r>
            <a:r>
              <a:rPr lang="en-US" sz="2400" dirty="0">
                <a:solidFill>
                  <a:srgbClr val="FFFF00"/>
                </a:solidFill>
              </a:rPr>
              <a:t>𝑅</a:t>
            </a:r>
            <a:r>
              <a:rPr lang="en-US" sz="2400" baseline="-25000" dirty="0">
                <a:solidFill>
                  <a:srgbClr val="FFFF00"/>
                </a:solidFill>
              </a:rPr>
              <a:t>comb</a:t>
            </a:r>
            <a:r>
              <a:rPr lang="en-US" sz="2400" dirty="0">
                <a:solidFill>
                  <a:schemeClr val="bg1"/>
                </a:solidFill>
              </a:rPr>
              <a:t>         +       </a:t>
            </a:r>
            <a:r>
              <a:rPr lang="en-US" sz="2400" dirty="0">
                <a:solidFill>
                  <a:srgbClr val="00B0F0"/>
                </a:solidFill>
              </a:rPr>
              <a:t>𝑌</a:t>
            </a:r>
            <a:r>
              <a:rPr lang="en-US" sz="2400" baseline="-25000" dirty="0">
                <a:solidFill>
                  <a:srgbClr val="00B0F0"/>
                </a:solidFill>
              </a:rPr>
              <a:t>comb</a:t>
            </a:r>
            <a:r>
              <a:rPr lang="en-US" sz="2400" dirty="0">
                <a:solidFill>
                  <a:srgbClr val="00B0F0"/>
                </a:solidFill>
              </a:rPr>
              <a:t> </a:t>
            </a:r>
            <a:r>
              <a:rPr lang="en-US" sz="2400" dirty="0">
                <a:solidFill>
                  <a:srgbClr val="92D050"/>
                </a:solidFill>
              </a:rPr>
              <a:t>𝑒 </a:t>
            </a:r>
            <a:r>
              <a:rPr lang="en-US" sz="2400" dirty="0">
                <a:solidFill>
                  <a:srgbClr val="00B0F0"/>
                </a:solidFill>
              </a:rPr>
              <a:t>   </a:t>
            </a:r>
            <a:endParaRPr lang="en-US" sz="2400" dirty="0">
              <a:solidFill>
                <a:schemeClr val="bg1"/>
              </a:solidFill>
            </a:endParaRPr>
          </a:p>
        </p:txBody>
      </p:sp>
    </p:spTree>
    <p:extLst>
      <p:ext uri="{BB962C8B-B14F-4D97-AF65-F5344CB8AC3E}">
        <p14:creationId xmlns:p14="http://schemas.microsoft.com/office/powerpoint/2010/main" val="90205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AB79D-A91F-DE42-8F7C-610BE0CC9978}"/>
              </a:ext>
            </a:extLst>
          </p:cNvPr>
          <p:cNvSpPr>
            <a:spLocks noGrp="1"/>
          </p:cNvSpPr>
          <p:nvPr>
            <p:ph type="title"/>
          </p:nvPr>
        </p:nvSpPr>
        <p:spPr/>
        <p:txBody>
          <a:bodyPr/>
          <a:lstStyle/>
          <a:p>
            <a:r>
              <a:rPr lang="en-US" dirty="0" err="1"/>
              <a:t>Schnorr</a:t>
            </a:r>
            <a:r>
              <a:rPr lang="en-US" dirty="0"/>
              <a:t> Signatures – Benefits over ECDSA</a:t>
            </a:r>
          </a:p>
        </p:txBody>
      </p:sp>
      <p:sp>
        <p:nvSpPr>
          <p:cNvPr id="3" name="Slide Number Placeholder 2">
            <a:extLst>
              <a:ext uri="{FF2B5EF4-FFF2-40B4-BE49-F238E27FC236}">
                <a16:creationId xmlns:a16="http://schemas.microsoft.com/office/drawing/2014/main" id="{844C84EF-6635-CC44-8D7B-87794B3DF376}"/>
              </a:ext>
            </a:extLst>
          </p:cNvPr>
          <p:cNvSpPr>
            <a:spLocks noGrp="1"/>
          </p:cNvSpPr>
          <p:nvPr>
            <p:ph type="sldNum" sz="quarter" idx="12"/>
          </p:nvPr>
        </p:nvSpPr>
        <p:spPr/>
        <p:txBody>
          <a:bodyPr/>
          <a:lstStyle/>
          <a:p>
            <a:fld id="{FC40A2A1-650E-4FC6-B74F-825C414AC4F8}" type="slidenum">
              <a:rPr lang="de-DE" smtClean="0"/>
              <a:t>9</a:t>
            </a:fld>
            <a:endParaRPr lang="de-DE"/>
          </a:p>
        </p:txBody>
      </p:sp>
      <p:sp>
        <p:nvSpPr>
          <p:cNvPr id="4" name="TextBox 3">
            <a:extLst>
              <a:ext uri="{FF2B5EF4-FFF2-40B4-BE49-F238E27FC236}">
                <a16:creationId xmlns:a16="http://schemas.microsoft.com/office/drawing/2014/main" id="{06E06B7D-F770-1A4D-A1FA-4D864291D09D}"/>
              </a:ext>
            </a:extLst>
          </p:cNvPr>
          <p:cNvSpPr txBox="1"/>
          <p:nvPr/>
        </p:nvSpPr>
        <p:spPr>
          <a:xfrm>
            <a:off x="593125" y="1663190"/>
            <a:ext cx="8872608" cy="4893647"/>
          </a:xfrm>
          <a:prstGeom prst="rect">
            <a:avLst/>
          </a:prstGeom>
          <a:noFill/>
        </p:spPr>
        <p:txBody>
          <a:bodyPr wrap="square" rtlCol="0">
            <a:spAutoFit/>
          </a:bodyPr>
          <a:lstStyle/>
          <a:p>
            <a:pPr marL="457200" indent="-457200">
              <a:buFont typeface="+mj-lt"/>
              <a:buAutoNum type="arabicPeriod"/>
            </a:pPr>
            <a:r>
              <a:rPr lang="en-US" sz="2400" dirty="0">
                <a:solidFill>
                  <a:schemeClr val="bg1"/>
                </a:solidFill>
              </a:rPr>
              <a:t>Multi-signatures are like P2PKH</a:t>
            </a:r>
          </a:p>
          <a:p>
            <a:pPr marL="914400" lvl="1" indent="-457200">
              <a:buFont typeface="Arial" panose="020B0604020202020204" pitchFamily="34" charset="0"/>
              <a:buChar char="•"/>
            </a:pPr>
            <a:r>
              <a:rPr lang="en-US" sz="2400" dirty="0">
                <a:solidFill>
                  <a:schemeClr val="bg1"/>
                </a:solidFill>
                <a:sym typeface="Wingdings" pitchFamily="2" charset="2"/>
              </a:rPr>
              <a:t>More privacy: TX </a:t>
            </a:r>
            <a:r>
              <a:rPr lang="en-US" sz="2400" dirty="0">
                <a:solidFill>
                  <a:schemeClr val="bg1"/>
                </a:solidFill>
              </a:rPr>
              <a:t>look like a single signature </a:t>
            </a:r>
            <a:endParaRPr lang="en-US" sz="2400" dirty="0">
              <a:solidFill>
                <a:schemeClr val="bg1"/>
              </a:solidFill>
              <a:sym typeface="Wingdings" pitchFamily="2" charset="2"/>
            </a:endParaRPr>
          </a:p>
          <a:p>
            <a:pPr marL="914400" lvl="1" indent="-457200">
              <a:buFont typeface="Arial" panose="020B0604020202020204" pitchFamily="34" charset="0"/>
              <a:buChar char="•"/>
            </a:pPr>
            <a:r>
              <a:rPr lang="en-US" sz="2400" dirty="0">
                <a:solidFill>
                  <a:schemeClr val="bg1"/>
                </a:solidFill>
                <a:sym typeface="Wingdings" pitchFamily="2" charset="2"/>
              </a:rPr>
              <a:t>Save </a:t>
            </a:r>
            <a:r>
              <a:rPr lang="en-US" sz="2400" dirty="0" err="1">
                <a:solidFill>
                  <a:schemeClr val="bg1"/>
                </a:solidFill>
                <a:sym typeface="Wingdings" pitchFamily="2" charset="2"/>
              </a:rPr>
              <a:t>blockspace</a:t>
            </a:r>
            <a:r>
              <a:rPr lang="en-US" sz="2400" dirty="0">
                <a:solidFill>
                  <a:schemeClr val="bg1"/>
                </a:solidFill>
                <a:sym typeface="Wingdings" pitchFamily="2" charset="2"/>
              </a:rPr>
              <a:t>: Only one signature required</a:t>
            </a:r>
          </a:p>
          <a:p>
            <a:pPr marL="457200" indent="-457200">
              <a:buFont typeface="+mj-lt"/>
              <a:buAutoNum type="arabicPeriod"/>
            </a:pPr>
            <a:r>
              <a:rPr lang="en-US" sz="2400" dirty="0">
                <a:solidFill>
                  <a:schemeClr val="bg1"/>
                </a:solidFill>
              </a:rPr>
              <a:t>Lightning channels</a:t>
            </a:r>
          </a:p>
          <a:p>
            <a:pPr marL="914400" lvl="1" indent="-457200">
              <a:buFont typeface="Arial" panose="020B0604020202020204" pitchFamily="34" charset="0"/>
              <a:buChar char="•"/>
            </a:pPr>
            <a:r>
              <a:rPr lang="en-US" sz="2400" dirty="0">
                <a:solidFill>
                  <a:schemeClr val="bg1"/>
                </a:solidFill>
              </a:rPr>
              <a:t>Save </a:t>
            </a:r>
            <a:r>
              <a:rPr lang="en-US" sz="2400" dirty="0" err="1">
                <a:solidFill>
                  <a:schemeClr val="bg1"/>
                </a:solidFill>
              </a:rPr>
              <a:t>blockspace</a:t>
            </a:r>
            <a:r>
              <a:rPr lang="en-US" sz="2400" dirty="0">
                <a:solidFill>
                  <a:schemeClr val="bg1"/>
                </a:solidFill>
              </a:rPr>
              <a:t>: 2-2 multi-signatures addresses</a:t>
            </a:r>
          </a:p>
          <a:p>
            <a:pPr marL="914400" lvl="1" indent="-457200">
              <a:buFont typeface="Arial" panose="020B0604020202020204" pitchFamily="34" charset="0"/>
              <a:buChar char="•"/>
            </a:pPr>
            <a:r>
              <a:rPr lang="en-US" sz="2400" dirty="0">
                <a:solidFill>
                  <a:schemeClr val="bg1"/>
                </a:solidFill>
              </a:rPr>
              <a:t>Reduce onboarding (funding TX) costs: </a:t>
            </a:r>
            <a:r>
              <a:rPr lang="en-US" sz="2400" u="sng" dirty="0">
                <a:solidFill>
                  <a:srgbClr val="00B050"/>
                </a:solidFill>
              </a:rPr>
              <a:t>Channel factories</a:t>
            </a:r>
            <a:r>
              <a:rPr lang="en-US" sz="2400" dirty="0">
                <a:solidFill>
                  <a:schemeClr val="bg1"/>
                </a:solidFill>
              </a:rPr>
              <a:t> can combine onboarding of many people by just a single TX</a:t>
            </a:r>
          </a:p>
          <a:p>
            <a:pPr marL="457200" indent="-457200">
              <a:buFont typeface="+mj-lt"/>
              <a:buAutoNum type="arabicPeriod"/>
            </a:pPr>
            <a:r>
              <a:rPr lang="en-US" sz="2400" dirty="0">
                <a:solidFill>
                  <a:schemeClr val="bg1"/>
                </a:solidFill>
              </a:rPr>
              <a:t>Mining</a:t>
            </a:r>
          </a:p>
          <a:p>
            <a:pPr marL="914400" lvl="1" indent="-457200">
              <a:buFont typeface="Arial" panose="020B0604020202020204" pitchFamily="34" charset="0"/>
              <a:buChar char="•"/>
            </a:pPr>
            <a:r>
              <a:rPr lang="en-US" sz="2400" dirty="0">
                <a:solidFill>
                  <a:schemeClr val="bg1"/>
                </a:solidFill>
              </a:rPr>
              <a:t>Reduce </a:t>
            </a:r>
            <a:r>
              <a:rPr lang="en-US" sz="2400" dirty="0" err="1">
                <a:solidFill>
                  <a:schemeClr val="bg1"/>
                </a:solidFill>
              </a:rPr>
              <a:t>blockspace</a:t>
            </a:r>
            <a:r>
              <a:rPr lang="en-US" sz="2400" dirty="0">
                <a:solidFill>
                  <a:schemeClr val="bg1"/>
                </a:solidFill>
              </a:rPr>
              <a:t>: </a:t>
            </a:r>
            <a:r>
              <a:rPr lang="en-US" sz="2400" u="sng" dirty="0">
                <a:solidFill>
                  <a:srgbClr val="00B050"/>
                </a:solidFill>
              </a:rPr>
              <a:t>Aggregate all 𝑠</a:t>
            </a:r>
            <a:r>
              <a:rPr lang="en-US" sz="2400" u="sng" baseline="-25000" dirty="0" err="1">
                <a:solidFill>
                  <a:srgbClr val="00B050"/>
                </a:solidFill>
              </a:rPr>
              <a:t>i</a:t>
            </a:r>
            <a:r>
              <a:rPr lang="en-US" sz="2400" u="sng" dirty="0">
                <a:solidFill>
                  <a:srgbClr val="00B050"/>
                </a:solidFill>
              </a:rPr>
              <a:t> values within a block</a:t>
            </a:r>
            <a:r>
              <a:rPr lang="en-US" sz="2400" dirty="0">
                <a:solidFill>
                  <a:schemeClr val="bg1"/>
                </a:solidFill>
              </a:rPr>
              <a:t>, then only all 𝑅</a:t>
            </a:r>
            <a:r>
              <a:rPr lang="en-US" sz="2400" baseline="-25000" dirty="0" err="1">
                <a:solidFill>
                  <a:schemeClr val="bg1"/>
                </a:solidFill>
              </a:rPr>
              <a:t>i</a:t>
            </a:r>
            <a:r>
              <a:rPr lang="en-US" sz="2400" dirty="0">
                <a:solidFill>
                  <a:schemeClr val="bg1"/>
                </a:solidFill>
              </a:rPr>
              <a:t>, and not all (𝑅</a:t>
            </a:r>
            <a:r>
              <a:rPr lang="en-US" sz="2400" baseline="-25000" dirty="0" err="1">
                <a:solidFill>
                  <a:schemeClr val="bg1"/>
                </a:solidFill>
              </a:rPr>
              <a:t>i</a:t>
            </a:r>
            <a:r>
              <a:rPr lang="en-US" sz="2400" dirty="0">
                <a:solidFill>
                  <a:schemeClr val="bg1"/>
                </a:solidFill>
              </a:rPr>
              <a:t>, 𝑠</a:t>
            </a:r>
            <a:r>
              <a:rPr lang="en-US" sz="2400" baseline="-25000" dirty="0" err="1">
                <a:solidFill>
                  <a:schemeClr val="bg1"/>
                </a:solidFill>
              </a:rPr>
              <a:t>i</a:t>
            </a:r>
            <a:r>
              <a:rPr lang="en-US" sz="2400" dirty="0">
                <a:solidFill>
                  <a:schemeClr val="bg1"/>
                </a:solidFill>
              </a:rPr>
              <a:t>) are needed</a:t>
            </a:r>
          </a:p>
          <a:p>
            <a:pPr marL="457200" indent="-457200">
              <a:buFont typeface="+mj-lt"/>
              <a:buAutoNum type="arabicPeriod"/>
            </a:pPr>
            <a:r>
              <a:rPr lang="en-US" sz="2400" dirty="0">
                <a:solidFill>
                  <a:schemeClr val="bg1"/>
                </a:solidFill>
              </a:rPr>
              <a:t>Adaptor signatures</a:t>
            </a:r>
          </a:p>
          <a:p>
            <a:pPr marL="914400" lvl="1" indent="-457200">
              <a:buFont typeface="Arial" panose="020B0604020202020204" pitchFamily="34" charset="0"/>
              <a:buChar char="•"/>
            </a:pPr>
            <a:r>
              <a:rPr lang="en-US" sz="2400" dirty="0">
                <a:solidFill>
                  <a:schemeClr val="bg1"/>
                </a:solidFill>
              </a:rPr>
              <a:t>Replace HTLCs:</a:t>
            </a:r>
            <a:r>
              <a:rPr lang="en-US" sz="2400" dirty="0">
                <a:solidFill>
                  <a:schemeClr val="bg1"/>
                </a:solidFill>
                <a:sym typeface="Wingdings" pitchFamily="2" charset="2"/>
              </a:rPr>
              <a:t> Better routing scheme by </a:t>
            </a:r>
            <a:r>
              <a:rPr lang="en-US" sz="2400" u="sng" dirty="0">
                <a:solidFill>
                  <a:srgbClr val="00B050"/>
                </a:solidFill>
                <a:sym typeface="Wingdings" pitchFamily="2" charset="2"/>
              </a:rPr>
              <a:t>PTLCs (Point-Time-Locked-Contracts)</a:t>
            </a:r>
            <a:r>
              <a:rPr lang="en-US" sz="2400" dirty="0">
                <a:solidFill>
                  <a:schemeClr val="bg1"/>
                </a:solidFill>
                <a:sym typeface="Wingdings" pitchFamily="2" charset="2"/>
              </a:rPr>
              <a:t> which protect against wormhole attacks</a:t>
            </a:r>
            <a:endParaRPr lang="en-US" sz="2400" dirty="0">
              <a:solidFill>
                <a:schemeClr val="bg1"/>
              </a:solidFill>
            </a:endParaRPr>
          </a:p>
        </p:txBody>
      </p:sp>
      <p:pic>
        <p:nvPicPr>
          <p:cNvPr id="6" name="Graphic 5" descr="Children outline">
            <a:extLst>
              <a:ext uri="{FF2B5EF4-FFF2-40B4-BE49-F238E27FC236}">
                <a16:creationId xmlns:a16="http://schemas.microsoft.com/office/drawing/2014/main" id="{8AA6CEC6-25BA-0D41-943D-8A8BB9CE41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07600" y="1820333"/>
            <a:ext cx="914400" cy="914400"/>
          </a:xfrm>
          <a:prstGeom prst="rect">
            <a:avLst/>
          </a:prstGeom>
        </p:spPr>
      </p:pic>
      <p:pic>
        <p:nvPicPr>
          <p:cNvPr id="8" name="Graphic 7" descr="Connections outline">
            <a:extLst>
              <a:ext uri="{FF2B5EF4-FFF2-40B4-BE49-F238E27FC236}">
                <a16:creationId xmlns:a16="http://schemas.microsoft.com/office/drawing/2014/main" id="{C0E47B5A-A6F4-2148-9BB8-78119512FB8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07600" y="2912761"/>
            <a:ext cx="914400" cy="914400"/>
          </a:xfrm>
          <a:prstGeom prst="rect">
            <a:avLst/>
          </a:prstGeom>
        </p:spPr>
      </p:pic>
      <p:pic>
        <p:nvPicPr>
          <p:cNvPr id="10" name="Graphic 9" descr="Raw Materials outline">
            <a:extLst>
              <a:ext uri="{FF2B5EF4-FFF2-40B4-BE49-F238E27FC236}">
                <a16:creationId xmlns:a16="http://schemas.microsoft.com/office/drawing/2014/main" id="{49745520-C70B-7F4D-9C32-36EE6EFD45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07600" y="4284361"/>
            <a:ext cx="914400" cy="914400"/>
          </a:xfrm>
          <a:prstGeom prst="rect">
            <a:avLst/>
          </a:prstGeom>
        </p:spPr>
      </p:pic>
      <p:pic>
        <p:nvPicPr>
          <p:cNvPr id="12" name="Graphic 11" descr="Route (Two Pins With A Path) outline">
            <a:extLst>
              <a:ext uri="{FF2B5EF4-FFF2-40B4-BE49-F238E27FC236}">
                <a16:creationId xmlns:a16="http://schemas.microsoft.com/office/drawing/2014/main" id="{D051A744-F389-3640-BF18-BF5EA6C1BD7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007600" y="5441950"/>
            <a:ext cx="914400" cy="914400"/>
          </a:xfrm>
          <a:prstGeom prst="rect">
            <a:avLst/>
          </a:prstGeom>
        </p:spPr>
      </p:pic>
    </p:spTree>
    <p:extLst>
      <p:ext uri="{BB962C8B-B14F-4D97-AF65-F5344CB8AC3E}">
        <p14:creationId xmlns:p14="http://schemas.microsoft.com/office/powerpoint/2010/main" val="76207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onex2021GreyV2">
  <a:themeElements>
    <a:clrScheme name="Gre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sz="2400" dirty="0" err="1" smtClean="0">
            <a:solidFill>
              <a:schemeClr val="bg1"/>
            </a:solidFill>
          </a:defRPr>
        </a:defPPr>
      </a:lstStyle>
    </a:txDef>
  </a:objectDefaults>
  <a:extraClrSchemeLst/>
  <a:extLst>
    <a:ext uri="{05A4C25C-085E-4340-85A3-A5531E510DB2}">
      <thm15:themeFamily xmlns:thm15="http://schemas.microsoft.com/office/thememl/2012/main" name="Donex2021GreyV2" id="{F17B75A8-6988-F941-B4FF-4C7AB7945AD6}" vid="{FB1F9709-FC57-3C4D-8FAA-A20F0EAA956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BB64DEDFAEEA142BE693148193C5734" ma:contentTypeVersion="10" ma:contentTypeDescription="Create a new document." ma:contentTypeScope="" ma:versionID="6898b16890a8e10caa2f8e6471edb41f">
  <xsd:schema xmlns:xsd="http://www.w3.org/2001/XMLSchema" xmlns:xs="http://www.w3.org/2001/XMLSchema" xmlns:p="http://schemas.microsoft.com/office/2006/metadata/properties" xmlns:ns2="af37ebc2-654b-4c36-8260-1de8f44a0758" xmlns:ns3="e64c029d-26fd-45c8-95ca-031b01e8980d" targetNamespace="http://schemas.microsoft.com/office/2006/metadata/properties" ma:root="true" ma:fieldsID="50af3d2585be42cbdb7637b24e89b722" ns2:_="" ns3:_="">
    <xsd:import namespace="af37ebc2-654b-4c36-8260-1de8f44a0758"/>
    <xsd:import namespace="e64c029d-26fd-45c8-95ca-031b01e8980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37ebc2-654b-4c36-8260-1de8f44a07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0d9667c8-95fb-4079-8d7a-c2d251704199"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64c029d-26fd-45c8-95ca-031b01e8980d"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479cecd3-18e0-47e8-b982-f9dc07bce61b}" ma:internalName="TaxCatchAll" ma:showField="CatchAllData" ma:web="e64c029d-26fd-45c8-95ca-031b01e8980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e64c029d-26fd-45c8-95ca-031b01e8980d" xsi:nil="true"/>
    <lcf76f155ced4ddcb4097134ff3c332f xmlns="af37ebc2-654b-4c36-8260-1de8f44a0758">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1061F62-8E64-4B5A-9E64-DC8E5BC64E6F}"/>
</file>

<file path=customXml/itemProps2.xml><?xml version="1.0" encoding="utf-8"?>
<ds:datastoreItem xmlns:ds="http://schemas.openxmlformats.org/officeDocument/2006/customXml" ds:itemID="{B325515C-A817-44CE-A20B-563E7EE68973}">
  <ds:schemaRefs>
    <ds:schemaRef ds:uri="http://schemas.microsoft.com/office/2006/documentManagement/types"/>
    <ds:schemaRef ds:uri="http://purl.org/dc/terms/"/>
    <ds:schemaRef ds:uri="http://schemas.microsoft.com/office/2006/metadata/properties"/>
    <ds:schemaRef ds:uri="http://schemas.microsoft.com/office/infopath/2007/PartnerControls"/>
    <ds:schemaRef ds:uri="http://www.w3.org/XML/1998/namespace"/>
    <ds:schemaRef ds:uri="af37ebc2-654b-4c36-8260-1de8f44a0758"/>
    <ds:schemaRef ds:uri="http://purl.org/dc/dcmitype/"/>
    <ds:schemaRef ds:uri="http://schemas.openxmlformats.org/package/2006/metadata/core-properties"/>
    <ds:schemaRef ds:uri="http://purl.org/dc/elements/1.1/"/>
  </ds:schemaRefs>
</ds:datastoreItem>
</file>

<file path=customXml/itemProps3.xml><?xml version="1.0" encoding="utf-8"?>
<ds:datastoreItem xmlns:ds="http://schemas.openxmlformats.org/officeDocument/2006/customXml" ds:itemID="{AC8C6767-B888-468B-BBC7-D05C28A8D67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Donex2021GreyV2</Template>
  <TotalTime>11285</TotalTime>
  <Words>2787</Words>
  <Application>Microsoft Macintosh PowerPoint</Application>
  <PresentationFormat>Widescreen</PresentationFormat>
  <Paragraphs>303</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Century Gothic</vt:lpstr>
      <vt:lpstr>System Font Regular</vt:lpstr>
      <vt:lpstr>Calibri</vt:lpstr>
      <vt:lpstr>Arial</vt:lpstr>
      <vt:lpstr>Donex2021GreyV2</vt:lpstr>
      <vt:lpstr>Taproot – Part II</vt:lpstr>
      <vt:lpstr>Outline today</vt:lpstr>
      <vt:lpstr>Schnorr Signatures</vt:lpstr>
      <vt:lpstr>Schnorr Signatures (BIP 340)</vt:lpstr>
      <vt:lpstr>Schnorr Signatures – How it works</vt:lpstr>
      <vt:lpstr>Schnorr Signatures – Visual ECDSA comparison</vt:lpstr>
      <vt:lpstr>Schnorr Signatures – ECDSA comparison</vt:lpstr>
      <vt:lpstr>Schnorr Signatures vs. ECDSA – Key aggregation</vt:lpstr>
      <vt:lpstr>Schnorr Signatures – Benefits over ECDSA</vt:lpstr>
      <vt:lpstr>Excursion: Wormhole attacks</vt:lpstr>
      <vt:lpstr>MuSig</vt:lpstr>
      <vt:lpstr>Naïve Signature Aggregation</vt:lpstr>
      <vt:lpstr>Signature Aggregation – Rogue attack</vt:lpstr>
      <vt:lpstr>MuSig – How it works</vt:lpstr>
      <vt:lpstr>MuSig2 </vt:lpstr>
      <vt:lpstr>MuSig2 – Attacks</vt:lpstr>
      <vt:lpstr>MuSig – Versions </vt:lpstr>
      <vt:lpstr>Taproot</vt:lpstr>
      <vt:lpstr>Taproot – Tweaked public key</vt:lpstr>
      <vt:lpstr>Taproot – Tweaked public key</vt:lpstr>
      <vt:lpstr>Sources</vt:lpstr>
      <vt:lpstr>TBD</vt:lpstr>
      <vt:lpstr>Taproot: MAST (Merklized Abstract Syntax Trees)</vt:lpstr>
      <vt:lpstr>MAST (Merklized Abstract Syntax Trees) </vt:lpstr>
      <vt:lpstr>MAST</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Taproot</dc:title>
  <dc:creator>Robin Bläsing</dc:creator>
  <cp:lastModifiedBy>Robin Bläsing</cp:lastModifiedBy>
  <cp:revision>2</cp:revision>
  <dcterms:created xsi:type="dcterms:W3CDTF">2021-10-27T15:55:21Z</dcterms:created>
  <dcterms:modified xsi:type="dcterms:W3CDTF">2022-06-05T22:58:45Z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0x0101000BB64DEDFAEEA142BE693148193C5734</vt:lpwstr>
  </property>
</Properties>
</file>